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282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091" autoAdjust="0"/>
  </p:normalViewPr>
  <p:slideViewPr>
    <p:cSldViewPr snapToGrid="0">
      <p:cViewPr>
        <p:scale>
          <a:sx n="78" d="100"/>
          <a:sy n="78" d="100"/>
        </p:scale>
        <p:origin x="202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E:\htmlweb\rm05k0el_id\MANUAL.HTM\rm05k0el_id\repair2\html\frame_rm000001cka00bx.html" TargetMode="External"/><Relationship Id="rId3" Type="http://schemas.microsoft.com/office/2007/relationships/hdphoto" Target="../media/hdphoto1.wdp"/><Relationship Id="rId7" Type="http://schemas.openxmlformats.org/officeDocument/2006/relationships/hyperlink" Target="file:///E:\call_onMouseOverItemProc(event);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htmlweb\rm05k0el_id\MANUAL.HTM\rm05k0el_id\repair2\html\frame_rm000001ck700bx.html" TargetMode="External"/><Relationship Id="rId5" Type="http://schemas.openxmlformats.org/officeDocument/2006/relationships/image" Target="../media/image26.emf"/><Relationship Id="rId10" Type="http://schemas.openxmlformats.org/officeDocument/2006/relationships/image" Target="../media/image28.emf"/><Relationship Id="rId4" Type="http://schemas.openxmlformats.org/officeDocument/2006/relationships/image" Target="../media/image1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hyperlink" Target="file:///E:\htmlweb\rm05k0el_id\MANUAL.HTM\rm05k0el_id\repair2\html\frame_rm000001ck700b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htmlweb\rm05k0el_id\MANUAL.HTM\rm05k0el_id\repair2\html\frame_rm000001ck800sx.html" TargetMode="External"/><Relationship Id="rId5" Type="http://schemas.openxmlformats.org/officeDocument/2006/relationships/hyperlink" Target="file:///E:\htmlweb\rm05k0el_id\MANUAL.HTM\rm05k0el_id\repair2\html\frame_rm000001cka00bx.html" TargetMode="External"/><Relationship Id="rId4" Type="http://schemas.openxmlformats.org/officeDocument/2006/relationships/hyperlink" Target="file:///E:\htmlweb\rm05k0el_id\MANUAL.HTM\rm05k0el_id\repair2\html\frame_rm000001ida005x.html" TargetMode="External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E:\intro_01',%20'images\intro_01-html_web_over.png" TargetMode="External"/><Relationship Id="rId3" Type="http://schemas.microsoft.com/office/2007/relationships/hdphoto" Target="../media/hdphoto1.wdp"/><Relationship Id="rId7" Type="http://schemas.openxmlformats.org/officeDocument/2006/relationships/hyperlink" Target="file:///E:\htmlweb\rm05k0el_id\MANUAL.HTM\rm05k0el_id\index2.html" TargetMode="External"/><Relationship Id="rId12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file:///E:\intro_01',%20'images\intro_01-padma_over.png" TargetMode="External"/><Relationship Id="rId5" Type="http://schemas.openxmlformats.org/officeDocument/2006/relationships/image" Target="../media/image9.png"/><Relationship Id="rId10" Type="http://schemas.openxmlformats.org/officeDocument/2006/relationships/hyperlink" Target="file:///E:\intro_01',%20'images\intro_01-xml_web_over.png" TargetMode="External"/><Relationship Id="rId4" Type="http://schemas.openxmlformats.org/officeDocument/2006/relationships/image" Target="../media/image8.png"/><Relationship Id="rId9" Type="http://schemas.openxmlformats.org/officeDocument/2006/relationships/hyperlink" Target="file:///E:\xmlweb\rm05k0el_id\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E:\htmlweb\rm05k0el_id\MANUAL.HTM\rm05k0el_id\repair2\html\frame_rm000001ck800sx.html" TargetMode="External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hyperlink" Target="file:///E:\htmlweb\rm05k0el_id\MANUAL.HTM\rm05k0el_id\repair2\html\frame_rm000001cka00bx.html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htmlweb\rm05k0el_id\MANUAL.HTM\rm05k0el_id\repair2\html\frame_rm000001ida005x.html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3.emf"/><Relationship Id="rId10" Type="http://schemas.openxmlformats.org/officeDocument/2006/relationships/image" Target="../media/image14.emf"/><Relationship Id="rId4" Type="http://schemas.openxmlformats.org/officeDocument/2006/relationships/image" Target="../media/image12.jpeg"/><Relationship Id="rId9" Type="http://schemas.openxmlformats.org/officeDocument/2006/relationships/hyperlink" Target="file:///E:\htmlweb\rm05k0el_id\MANUAL.HTM\rm05k0el_id\repair2\html\frame_rm000001ck700b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hyperlink" Target="file:///E:\call_onMouseOverItemProc(event);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microsoft.com/office/2007/relationships/hdphoto" Target="../media/hdphoto1.wdp"/><Relationship Id="rId7" Type="http://schemas.openxmlformats.org/officeDocument/2006/relationships/hyperlink" Target="file:///E:\call_onMouseOverItemProc(event);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Cara </a:t>
            </a:r>
            <a:r>
              <a:rPr lang="en-US" dirty="0" err="1" smtClean="0"/>
              <a:t>Penggunaan</a:t>
            </a:r>
            <a:r>
              <a:rPr lang="en-US" smtClean="0"/>
              <a:t> CD Manual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3"/>
            </a:pPr>
            <a:r>
              <a:rPr lang="en-US" altLang="en-US" b="1" dirty="0" smtClean="0"/>
              <a:t>Electrical Wiring Diagram</a:t>
            </a:r>
            <a:endParaRPr lang="en-US" altLang="en-US" b="1" dirty="0"/>
          </a:p>
        </p:txBody>
      </p:sp>
      <p:pic>
        <p:nvPicPr>
          <p:cNvPr id="28" name="Picture 20" descr="Surat cat dan spray booth 006"/>
          <p:cNvPicPr>
            <a:picLocks noChangeAspect="1" noChangeArrowheads="1"/>
          </p:cNvPicPr>
          <p:nvPr/>
        </p:nvPicPr>
        <p:blipFill>
          <a:blip r:embed="rId4">
            <a:lum bright="-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6" y="2150995"/>
            <a:ext cx="4098924" cy="45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31" name="Rounded Rectangle 30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4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716530"/>
            <a:ext cx="5571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System outline</a:t>
            </a:r>
          </a:p>
          <a:p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singkat</a:t>
            </a:r>
            <a:r>
              <a:rPr lang="en-US" altLang="en-US" dirty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</a:t>
            </a:r>
            <a:r>
              <a:rPr lang="en-US" altLang="en-US" dirty="0" err="1"/>
              <a:t>fitur</a:t>
            </a:r>
            <a:r>
              <a:rPr lang="en-US" altLang="en-US" dirty="0"/>
              <a:t> &amp;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 smtClean="0"/>
              <a:t>sistem</a:t>
            </a:r>
            <a:endParaRPr lang="en-US" altLang="en-US" dirty="0" smtClean="0"/>
          </a:p>
          <a:p>
            <a:endParaRPr lang="en-US" altLang="en-US" sz="900" dirty="0">
              <a:solidFill>
                <a:schemeClr val="bg1"/>
              </a:solidFill>
            </a:endParaRPr>
          </a:p>
          <a:p>
            <a:r>
              <a:rPr lang="en-US" altLang="en-US" u="sng" dirty="0">
                <a:solidFill>
                  <a:srgbClr val="FFFF00"/>
                </a:solidFill>
              </a:rPr>
              <a:t>Location</a:t>
            </a:r>
          </a:p>
          <a:p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lokasi</a:t>
            </a:r>
            <a:r>
              <a:rPr lang="en-US" altLang="en-US" dirty="0"/>
              <a:t> </a:t>
            </a:r>
            <a:r>
              <a:rPr lang="en-US" altLang="en-US" dirty="0" err="1"/>
              <a:t>komponen</a:t>
            </a:r>
            <a:r>
              <a:rPr lang="en-US" altLang="en-US" dirty="0"/>
              <a:t>, </a:t>
            </a:r>
            <a:r>
              <a:rPr lang="en-US" altLang="en-US" dirty="0" err="1"/>
              <a:t>seperti</a:t>
            </a:r>
            <a:r>
              <a:rPr lang="en-US" altLang="en-US" dirty="0"/>
              <a:t> : ECU, relay </a:t>
            </a:r>
            <a:r>
              <a:rPr lang="en-US" altLang="en-US" dirty="0" err="1"/>
              <a:t>dll</a:t>
            </a:r>
            <a:endParaRPr lang="en-US" altLang="en-US" dirty="0"/>
          </a:p>
          <a:p>
            <a:endParaRPr lang="en-US" altLang="en-US" sz="900" dirty="0">
              <a:solidFill>
                <a:schemeClr val="bg1"/>
              </a:solidFill>
            </a:endParaRPr>
          </a:p>
          <a:p>
            <a:r>
              <a:rPr lang="en-US" altLang="en-US" u="sng" dirty="0" smtClean="0">
                <a:solidFill>
                  <a:srgbClr val="FFFF00"/>
                </a:solidFill>
              </a:rPr>
              <a:t>EWD</a:t>
            </a:r>
            <a:endParaRPr lang="en-US" altLang="en-US" u="sng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702" y="2716530"/>
            <a:ext cx="557125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altLang="en-US" u="sng" dirty="0" smtClean="0">
                <a:solidFill>
                  <a:srgbClr val="FF3300"/>
                </a:solidFill>
              </a:rPr>
              <a:t>System circuit</a:t>
            </a:r>
            <a:endParaRPr lang="en-US" altLang="en-US" u="sng" dirty="0">
              <a:solidFill>
                <a:srgbClr val="FF3300"/>
              </a:solidFill>
            </a:endParaRPr>
          </a:p>
          <a:p>
            <a:pPr marL="228600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utuh</a:t>
            </a:r>
            <a:r>
              <a:rPr lang="en-US" altLang="en-US" dirty="0"/>
              <a:t>, </a:t>
            </a:r>
            <a:r>
              <a:rPr lang="en-US" altLang="en-US" dirty="0" err="1"/>
              <a:t>terkait</a:t>
            </a:r>
            <a:r>
              <a:rPr lang="en-US" altLang="en-US" dirty="0"/>
              <a:t> </a:t>
            </a:r>
            <a:r>
              <a:rPr lang="en-US" altLang="en-US" dirty="0" err="1"/>
              <a:t>dgn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lain,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kebanyakan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berwarana</a:t>
            </a:r>
            <a:endParaRPr lang="en-US" altLang="en-US" dirty="0" smtClean="0"/>
          </a:p>
          <a:p>
            <a:pPr marL="228600"/>
            <a:endParaRPr lang="en-US" altLang="en-US" sz="900" dirty="0"/>
          </a:p>
          <a:p>
            <a:pPr marL="228600" indent="-228600">
              <a:buFontTx/>
              <a:buChar char="•"/>
            </a:pPr>
            <a:r>
              <a:rPr lang="en-US" altLang="en-US" u="sng" dirty="0">
                <a:solidFill>
                  <a:srgbClr val="FF3300"/>
                </a:solidFill>
              </a:rPr>
              <a:t>Power source</a:t>
            </a:r>
          </a:p>
          <a:p>
            <a:pPr indent="228600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</a:t>
            </a:r>
            <a:r>
              <a:rPr lang="en-US" altLang="en-US" dirty="0" err="1"/>
              <a:t>arus</a:t>
            </a:r>
            <a:r>
              <a:rPr lang="en-US" altLang="en-US" dirty="0"/>
              <a:t> </a:t>
            </a:r>
            <a:r>
              <a:rPr lang="en-US" altLang="en-US" dirty="0" err="1"/>
              <a:t>kelistrikan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 smtClean="0"/>
              <a:t>sistem</a:t>
            </a:r>
            <a:endParaRPr lang="en-US" altLang="en-US" dirty="0" smtClean="0"/>
          </a:p>
          <a:p>
            <a:pPr indent="228600"/>
            <a:endParaRPr lang="en-US" altLang="en-US" sz="900" dirty="0"/>
          </a:p>
          <a:p>
            <a:pPr indent="228600">
              <a:buFontTx/>
              <a:buChar char="•"/>
            </a:pPr>
            <a:r>
              <a:rPr lang="en-US" altLang="en-US" u="sng" dirty="0">
                <a:solidFill>
                  <a:srgbClr val="FF3300"/>
                </a:solidFill>
              </a:rPr>
              <a:t>Ground point</a:t>
            </a:r>
          </a:p>
          <a:p>
            <a:pPr indent="228600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masa</a:t>
            </a:r>
            <a:r>
              <a:rPr lang="en-US" altLang="en-US" dirty="0"/>
              <a:t> </a:t>
            </a:r>
            <a:r>
              <a:rPr lang="en-US" altLang="en-US" dirty="0" err="1"/>
              <a:t>kelistrikan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 smtClean="0"/>
              <a:t>sistem</a:t>
            </a:r>
            <a:endParaRPr lang="en-US" altLang="en-US" dirty="0" smtClean="0"/>
          </a:p>
          <a:p>
            <a:pPr indent="228600"/>
            <a:endParaRPr lang="en-US" altLang="en-US" sz="900" dirty="0"/>
          </a:p>
          <a:p>
            <a:pPr indent="228600">
              <a:buFontTx/>
              <a:buChar char="•"/>
            </a:pPr>
            <a:r>
              <a:rPr lang="en-US" altLang="en-US" u="sng" dirty="0">
                <a:solidFill>
                  <a:srgbClr val="FF3300"/>
                </a:solidFill>
              </a:rPr>
              <a:t>Overall EWD</a:t>
            </a:r>
          </a:p>
          <a:p>
            <a:pPr marL="228600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utuh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terkait</a:t>
            </a:r>
            <a:r>
              <a:rPr lang="en-US" altLang="en-US" dirty="0" smtClean="0"/>
              <a:t> </a:t>
            </a:r>
            <a:r>
              <a:rPr lang="en-US" altLang="en-US" dirty="0" err="1"/>
              <a:t>dgn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lain,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 smtClean="0"/>
              <a:t>berwarana</a:t>
            </a:r>
            <a:endParaRPr lang="en-US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Catatan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1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716530"/>
            <a:ext cx="557125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Chart / List</a:t>
            </a:r>
          </a:p>
          <a:p>
            <a:pPr indent="238125">
              <a:buFontTx/>
              <a:buChar char="•"/>
            </a:pPr>
            <a:r>
              <a:rPr lang="en-US" altLang="en-US" u="sng" dirty="0">
                <a:solidFill>
                  <a:srgbClr val="FF3300"/>
                </a:solidFill>
              </a:rPr>
              <a:t>Connector list</a:t>
            </a:r>
          </a:p>
          <a:p>
            <a:pPr marL="238125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daftar</a:t>
            </a:r>
            <a:r>
              <a:rPr lang="en-US" altLang="en-US" dirty="0"/>
              <a:t> connector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kendaraan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disort</a:t>
            </a:r>
            <a:r>
              <a:rPr lang="en-US" altLang="en-US" dirty="0"/>
              <a:t> :</a:t>
            </a:r>
          </a:p>
          <a:p>
            <a:r>
              <a:rPr lang="en-US" altLang="en-US" dirty="0" smtClean="0"/>
              <a:t>	- </a:t>
            </a:r>
            <a:r>
              <a:rPr lang="en-US" altLang="en-US" dirty="0"/>
              <a:t>By name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- By number</a:t>
            </a:r>
          </a:p>
          <a:p>
            <a:endParaRPr lang="en-US" altLang="en-US" sz="900" dirty="0">
              <a:solidFill>
                <a:schemeClr val="bg1"/>
              </a:solidFill>
            </a:endParaRPr>
          </a:p>
          <a:p>
            <a:pPr indent="238125">
              <a:buFontTx/>
              <a:buChar char="•"/>
            </a:pPr>
            <a:r>
              <a:rPr lang="en-US" altLang="en-US" u="sng" dirty="0">
                <a:solidFill>
                  <a:srgbClr val="FF3300"/>
                </a:solidFill>
              </a:rPr>
              <a:t>Power source</a:t>
            </a:r>
          </a:p>
          <a:p>
            <a:pPr indent="238125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daftar</a:t>
            </a:r>
            <a:r>
              <a:rPr lang="en-US" altLang="en-US" dirty="0"/>
              <a:t> fuse,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disort</a:t>
            </a:r>
            <a:r>
              <a:rPr lang="en-US" altLang="en-US" dirty="0"/>
              <a:t> :</a:t>
            </a:r>
          </a:p>
          <a:p>
            <a:r>
              <a:rPr lang="en-US" altLang="en-US" dirty="0"/>
              <a:t>       - By name</a:t>
            </a:r>
          </a:p>
          <a:p>
            <a:r>
              <a:rPr lang="en-US" altLang="en-US" dirty="0"/>
              <a:t>       - By capacity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702" y="2716530"/>
            <a:ext cx="5571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Introduction</a:t>
            </a:r>
          </a:p>
          <a:p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: </a:t>
            </a: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u="sng" dirty="0" smtClean="0"/>
              <a:t>Introduction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definisi</a:t>
            </a:r>
            <a:r>
              <a:rPr lang="en-US" altLang="en-US" dirty="0" smtClean="0"/>
              <a:t> </a:t>
            </a:r>
            <a:r>
              <a:rPr lang="en-US" altLang="en-US" dirty="0" err="1"/>
              <a:t>fitur</a:t>
            </a:r>
            <a:r>
              <a:rPr lang="en-US" altLang="en-US" dirty="0"/>
              <a:t> </a:t>
            </a:r>
            <a:r>
              <a:rPr lang="en-US" altLang="en-US" dirty="0" smtClean="0"/>
              <a:t>EWD)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u="sng" dirty="0" smtClean="0"/>
              <a:t>Trouble Shooting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sederhana</a:t>
            </a:r>
            <a:r>
              <a:rPr lang="en-US" alt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u="sng" dirty="0" err="1" smtClean="0"/>
              <a:t>Daftar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Singkatan</a:t>
            </a: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u="sng" dirty="0" err="1" smtClean="0"/>
              <a:t>Daftar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Istilah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dan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Symbolnya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u="sng" dirty="0" smtClean="0"/>
              <a:t>Help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Petunjuk</a:t>
            </a:r>
            <a:r>
              <a:rPr lang="en-US" altLang="en-US" dirty="0" smtClean="0"/>
              <a:t> </a:t>
            </a:r>
            <a:r>
              <a:rPr lang="en-US" altLang="en-US" dirty="0" err="1"/>
              <a:t>penggunaan</a:t>
            </a:r>
            <a:r>
              <a:rPr lang="en-US" altLang="en-US" dirty="0"/>
              <a:t> CD manual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smtClean="0"/>
              <a:t>global)</a:t>
            </a:r>
            <a:endParaRPr lang="en-US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Catatan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4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4"/>
            </a:pPr>
            <a:r>
              <a:rPr lang="en-US" altLang="en-US" b="1" dirty="0" smtClean="0"/>
              <a:t>Body Repair Manual </a:t>
            </a:r>
          </a:p>
          <a:p>
            <a:pPr marL="396875" indent="-58738"/>
            <a:r>
              <a:rPr lang="en-US" altLang="en-US" b="1" dirty="0" smtClean="0"/>
              <a:t>(BRM)</a:t>
            </a:r>
            <a:endParaRPr lang="en-US" altLang="en-US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48705" y="2329665"/>
            <a:ext cx="288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en-US" b="1"/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3503038" y="2166152"/>
            <a:ext cx="4697005" cy="4308219"/>
            <a:chOff x="816" y="1049"/>
            <a:chExt cx="2827" cy="2593"/>
          </a:xfrm>
        </p:grpSpPr>
        <p:pic>
          <p:nvPicPr>
            <p:cNvPr id="14" name="Picture 7" descr="Surat cat dan spray booth 001"/>
            <p:cNvPicPr>
              <a:picLocks noChangeAspect="1" noChangeArrowheads="1"/>
            </p:cNvPicPr>
            <p:nvPr/>
          </p:nvPicPr>
          <p:blipFill>
            <a:blip r:embed="rId4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49"/>
              <a:ext cx="2827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548" y="2417"/>
              <a:ext cx="11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 err="1" smtClean="0">
                  <a:solidFill>
                    <a:schemeClr val="bg1"/>
                  </a:solidFill>
                  <a:latin typeface="+mj-lt"/>
                </a:rPr>
                <a:t>Pilih</a:t>
              </a:r>
              <a:r>
                <a:rPr lang="en-US" altLang="en-US" sz="18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menu BRM</a:t>
              </a:r>
              <a:endParaRPr lang="en-US" altLang="en-US" sz="1800" b="1" dirty="0">
                <a:latin typeface="+mj-lt"/>
              </a:endParaRPr>
            </a:p>
          </p:txBody>
        </p:sp>
      </p:grpSp>
      <p:grpSp>
        <p:nvGrpSpPr>
          <p:cNvPr id="18" name="Group 9"/>
          <p:cNvGrpSpPr>
            <a:grpSpLocks noChangeAspect="1"/>
          </p:cNvGrpSpPr>
          <p:nvPr/>
        </p:nvGrpSpPr>
        <p:grpSpPr bwMode="auto">
          <a:xfrm>
            <a:off x="6226780" y="2895963"/>
            <a:ext cx="639763" cy="914400"/>
            <a:chOff x="3592" y="1966"/>
            <a:chExt cx="597" cy="853"/>
          </a:xfrm>
        </p:grpSpPr>
        <p:sp>
          <p:nvSpPr>
            <p:cNvPr id="19" name="Rectangle 10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err="1">
                  <a:solidFill>
                    <a:srgbClr val="FF3300"/>
                  </a:solidFill>
                  <a:latin typeface="+mj-lt"/>
                </a:rPr>
                <a:t>Klik</a:t>
              </a:r>
              <a:endParaRPr lang="en-US" altLang="en-US" sz="1800" dirty="0">
                <a:solidFill>
                  <a:srgbClr val="FF3300"/>
                </a:solidFill>
                <a:latin typeface="+mj-lt"/>
              </a:endParaRPr>
            </a:p>
          </p:txBody>
        </p:sp>
        <p:pic>
          <p:nvPicPr>
            <p:cNvPr id="20" name="Picture 11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57583"/>
              </p:ext>
            </p:extLst>
          </p:nvPr>
        </p:nvGraphicFramePr>
        <p:xfrm>
          <a:off x="8285008" y="4161500"/>
          <a:ext cx="3565525" cy="22862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66775"/>
                <a:gridCol w="2698750"/>
              </a:tblGrid>
              <a:tr h="24461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PANEL BODI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6" marB="4574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file"/>
                          <a:hlinkMouseOver r:id="rId7" action="ppaction://hlinkfile"/>
                        </a:rPr>
                        <a:t>DAFTAR ISI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6" marB="45746" anchor="ctr" horzOverflow="overflow"/>
                </a:tc>
              </a:tr>
              <a:tr h="2446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file"/>
                          <a:hlinkMouseOver r:id="rId7" action="ppaction://hlinkfile"/>
                        </a:rPr>
                        <a:t>SUPPORT RADIATOR SAMPING (ASSY)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6" marB="45746" anchor="ctr" horzOverflow="overflow"/>
                </a:tc>
              </a:tr>
              <a:tr h="39646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7" action="ppaction://hlinkfile"/>
                          <a:hlinkMouseOver r:id="rId7" action="ppaction://hlinkfile"/>
                        </a:rPr>
                        <a:t>BRAKET MOUNTING FENDER DEPAN (ASSY)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6" marB="45746" anchor="ctr" horzOverflow="overflow"/>
                </a:tc>
              </a:tr>
              <a:tr h="2446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file"/>
                          <a:hlinkMouseOver r:id="rId7" action="ppaction://hlinkfile"/>
                        </a:rPr>
                        <a:t>APRON FENDER DEPAN (ASSY)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6" marB="45746" anchor="ctr" horzOverflow="overflow"/>
                </a:tc>
              </a:tr>
            </a:tbl>
          </a:graphicData>
        </a:graphic>
      </p:graphicFrame>
      <p:pic>
        <p:nvPicPr>
          <p:cNvPr id="22" name="Picture 89" descr="Surat cat dan spray booth 007"/>
          <p:cNvPicPr>
            <a:picLocks noChangeAspect="1" noChangeArrowheads="1"/>
          </p:cNvPicPr>
          <p:nvPr/>
        </p:nvPicPr>
        <p:blipFill>
          <a:blip r:embed="rId9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80" y="2178853"/>
            <a:ext cx="35464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90"/>
          <p:cNvGrpSpPr>
            <a:grpSpLocks noChangeAspect="1"/>
          </p:cNvGrpSpPr>
          <p:nvPr/>
        </p:nvGrpSpPr>
        <p:grpSpPr bwMode="auto">
          <a:xfrm>
            <a:off x="8573712" y="3748927"/>
            <a:ext cx="481609" cy="688353"/>
            <a:chOff x="3592" y="1966"/>
            <a:chExt cx="597" cy="853"/>
          </a:xfrm>
        </p:grpSpPr>
        <p:sp>
          <p:nvSpPr>
            <p:cNvPr id="26" name="Rectangle 91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27" name="Picture 92" descr="HAN0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90"/>
          <p:cNvGrpSpPr>
            <a:grpSpLocks noChangeAspect="1"/>
          </p:cNvGrpSpPr>
          <p:nvPr/>
        </p:nvGrpSpPr>
        <p:grpSpPr bwMode="auto">
          <a:xfrm>
            <a:off x="11349046" y="4717440"/>
            <a:ext cx="481609" cy="688353"/>
            <a:chOff x="3592" y="1966"/>
            <a:chExt cx="597" cy="853"/>
          </a:xfrm>
        </p:grpSpPr>
        <p:sp>
          <p:nvSpPr>
            <p:cNvPr id="34" name="Rectangle 91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35" name="Picture 92" descr="HAN0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2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4"/>
            </a:pPr>
            <a:r>
              <a:rPr lang="en-US" altLang="en-US" b="1" dirty="0" smtClean="0"/>
              <a:t>Body Repair Manual </a:t>
            </a:r>
          </a:p>
          <a:p>
            <a:pPr marL="396875" indent="-58738"/>
            <a:r>
              <a:rPr lang="en-US" altLang="en-US" b="1" dirty="0" smtClean="0"/>
              <a:t>(BRM)</a:t>
            </a:r>
            <a:endParaRPr lang="en-US" altLang="en-US" b="1" dirty="0"/>
          </a:p>
        </p:txBody>
      </p:sp>
      <p:pic>
        <p:nvPicPr>
          <p:cNvPr id="28" name="Picture 6" descr="Surat cat dan spray booth 009"/>
          <p:cNvPicPr>
            <a:picLocks noChangeAspect="1" noChangeArrowheads="1"/>
          </p:cNvPicPr>
          <p:nvPr/>
        </p:nvPicPr>
        <p:blipFill>
          <a:blip r:embed="rId4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09" y="2150994"/>
            <a:ext cx="3649663" cy="4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XML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altLang="en-US" b="1" dirty="0" smtClean="0"/>
              <a:t>Search Engine</a:t>
            </a:r>
            <a:endParaRPr lang="en-US" altLang="en-US" b="1" dirty="0"/>
          </a:p>
        </p:txBody>
      </p: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3583472" y="2150995"/>
            <a:ext cx="7997825" cy="4570412"/>
            <a:chOff x="825" y="1047"/>
            <a:chExt cx="5038" cy="2879"/>
          </a:xfrm>
        </p:grpSpPr>
        <p:pic>
          <p:nvPicPr>
            <p:cNvPr id="13" name="Picture 99" descr="Surat cat dan spray booth 010"/>
            <p:cNvPicPr>
              <a:picLocks noChangeAspect="1" noChangeArrowheads="1"/>
            </p:cNvPicPr>
            <p:nvPr/>
          </p:nvPicPr>
          <p:blipFill>
            <a:blip r:embed="rId4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1047"/>
              <a:ext cx="5038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"/>
            <p:cNvSpPr>
              <a:spLocks noChangeArrowheads="1"/>
            </p:cNvSpPr>
            <p:nvPr/>
          </p:nvSpPr>
          <p:spPr bwMode="auto">
            <a:xfrm>
              <a:off x="2573" y="2797"/>
              <a:ext cx="1008" cy="2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endParaRPr lang="id-ID" altLang="en-US" sz="2000" b="1"/>
            </a:p>
          </p:txBody>
        </p:sp>
      </p:grpSp>
      <p:sp>
        <p:nvSpPr>
          <p:cNvPr id="17" name="Rectangle 110"/>
          <p:cNvSpPr>
            <a:spLocks noChangeArrowheads="1"/>
          </p:cNvSpPr>
          <p:nvPr/>
        </p:nvSpPr>
        <p:spPr bwMode="auto">
          <a:xfrm>
            <a:off x="6830031" y="4929120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DTC</a:t>
            </a:r>
          </a:p>
        </p:txBody>
      </p:sp>
      <p:grpSp>
        <p:nvGrpSpPr>
          <p:cNvPr id="25" name="Group 90"/>
          <p:cNvGrpSpPr>
            <a:grpSpLocks noChangeAspect="1"/>
          </p:cNvGrpSpPr>
          <p:nvPr/>
        </p:nvGrpSpPr>
        <p:grpSpPr bwMode="auto">
          <a:xfrm>
            <a:off x="7604790" y="5061616"/>
            <a:ext cx="481609" cy="688353"/>
            <a:chOff x="3592" y="1966"/>
            <a:chExt cx="597" cy="853"/>
          </a:xfrm>
        </p:grpSpPr>
        <p:sp>
          <p:nvSpPr>
            <p:cNvPr id="26" name="Rectangle 91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rgbClr val="FF3300"/>
                  </a:solidFill>
                  <a:latin typeface="+mj-lt"/>
                </a:rPr>
                <a:t>Enter</a:t>
              </a:r>
              <a:endParaRPr lang="en-US" altLang="en-US" sz="1800" dirty="0">
                <a:solidFill>
                  <a:srgbClr val="FF3300"/>
                </a:solidFill>
                <a:latin typeface="+mj-lt"/>
              </a:endParaRPr>
            </a:p>
          </p:txBody>
        </p:sp>
        <p:pic>
          <p:nvPicPr>
            <p:cNvPr id="27" name="Picture 92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2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XML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altLang="en-US" b="1" dirty="0" smtClean="0"/>
              <a:t>Search Engine</a:t>
            </a:r>
            <a:endParaRPr lang="en-US" altLang="en-US" b="1" dirty="0"/>
          </a:p>
        </p:txBody>
      </p:sp>
      <p:pic>
        <p:nvPicPr>
          <p:cNvPr id="18" name="Picture 272" descr="Surat cat dan spray booth 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79" y="2150996"/>
            <a:ext cx="4473633" cy="45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273"/>
          <p:cNvSpPr>
            <a:spLocks noChangeArrowheads="1"/>
          </p:cNvSpPr>
          <p:nvPr/>
        </p:nvSpPr>
        <p:spPr bwMode="auto">
          <a:xfrm>
            <a:off x="5165386" y="2445933"/>
            <a:ext cx="1498059" cy="25114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endParaRPr lang="id-ID" altLang="en-US" dirty="0"/>
          </a:p>
        </p:txBody>
      </p:sp>
      <p:sp>
        <p:nvSpPr>
          <p:cNvPr id="20" name="Text Box 275"/>
          <p:cNvSpPr txBox="1">
            <a:spLocks noChangeArrowheads="1"/>
          </p:cNvSpPr>
          <p:nvPr/>
        </p:nvSpPr>
        <p:spPr bwMode="auto">
          <a:xfrm>
            <a:off x="8822668" y="2150995"/>
            <a:ext cx="1976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FF00"/>
                </a:solidFill>
                <a:latin typeface="+mj-lt"/>
              </a:rPr>
              <a:t>Semua</a:t>
            </a:r>
            <a:r>
              <a:rPr lang="en-US" altLang="en-US" sz="1800" b="1" dirty="0">
                <a:solidFill>
                  <a:srgbClr val="FFFF00"/>
                </a:solidFill>
                <a:latin typeface="+mj-lt"/>
              </a:rPr>
              <a:t> kata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b="1" u="sng" dirty="0">
                <a:solidFill>
                  <a:srgbClr val="FF3300"/>
                </a:solidFill>
                <a:latin typeface="+mj-lt"/>
              </a:rPr>
              <a:t>DTC</a:t>
            </a:r>
            <a:r>
              <a:rPr lang="en-US" altLang="en-US" sz="1800" b="1" u="sng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FF00"/>
                </a:solidFill>
                <a:latin typeface="+mj-lt"/>
              </a:rPr>
              <a:t>ditampilkan</a:t>
            </a:r>
            <a:endParaRPr lang="en-US" altLang="en-US" sz="1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0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XML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altLang="en-US" b="1" dirty="0" smtClean="0"/>
              <a:t>Repair Manual</a:t>
            </a:r>
            <a:endParaRPr lang="en-US" altLang="en-US" b="1" dirty="0"/>
          </a:p>
        </p:txBody>
      </p:sp>
      <p:pic>
        <p:nvPicPr>
          <p:cNvPr id="18" name="Picture 5" descr="Surat cat dan spray booth 010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64" y="2152250"/>
            <a:ext cx="7997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11009501" y="3827062"/>
            <a:ext cx="639763" cy="914400"/>
            <a:chOff x="3592" y="1966"/>
            <a:chExt cx="597" cy="853"/>
          </a:xfrm>
        </p:grpSpPr>
        <p:sp>
          <p:nvSpPr>
            <p:cNvPr id="20" name="Rectangle 17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21" name="Picture 18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059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XML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altLang="en-US" b="1" dirty="0" smtClean="0"/>
              <a:t>Repair Manual</a:t>
            </a:r>
            <a:endParaRPr lang="en-US" altLang="en-US" b="1" dirty="0"/>
          </a:p>
        </p:txBody>
      </p:sp>
      <p:pic>
        <p:nvPicPr>
          <p:cNvPr id="14" name="Picture 4" descr="Surat cat dan spray booth 012"/>
          <p:cNvPicPr>
            <a:picLocks noChangeAspect="1" noChangeArrowheads="1"/>
          </p:cNvPicPr>
          <p:nvPr/>
        </p:nvPicPr>
        <p:blipFill>
          <a:blip r:embed="rId4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7" y="2150995"/>
            <a:ext cx="6323554" cy="46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4468134" y="4044663"/>
            <a:ext cx="768350" cy="1096963"/>
            <a:chOff x="3592" y="1966"/>
            <a:chExt cx="597" cy="853"/>
          </a:xfrm>
        </p:grpSpPr>
        <p:sp>
          <p:nvSpPr>
            <p:cNvPr id="22" name="Rectangle 6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25" name="Picture 7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8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XML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altLang="en-US" b="1" dirty="0" smtClean="0"/>
              <a:t>Repair Manual</a:t>
            </a:r>
            <a:endParaRPr lang="en-US" altLang="en-US" b="1" dirty="0"/>
          </a:p>
        </p:txBody>
      </p:sp>
      <p:graphicFrame>
        <p:nvGraphicFramePr>
          <p:cNvPr id="1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53675"/>
              </p:ext>
            </p:extLst>
          </p:nvPr>
        </p:nvGraphicFramePr>
        <p:xfrm>
          <a:off x="544833" y="3078782"/>
          <a:ext cx="5741668" cy="1676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0285"/>
                <a:gridCol w="2042542"/>
                <a:gridCol w="2148841"/>
              </a:tblGrid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Bagian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Judul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1349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 KONTROL MESIN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1NZ-FE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SENSOR HEATED OXYGEN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Sensor 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4" action="ppaction://hlinkfile"/>
                        </a:rPr>
                        <a:t>KOMPONEN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1333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5" action="ppaction://hlinkfile"/>
                        </a:rPr>
                        <a:t>PEMBONGKARAN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1349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6" action="ppaction://hlinkfile"/>
                        </a:rPr>
                        <a:t>PEMERIKSAAN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1333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 action="ppaction://hlinkfile"/>
                        </a:rPr>
                        <a:t>PEMASANGAN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9" name="Picture 24" descr="Surat cat dan spray boo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10" y="3025765"/>
            <a:ext cx="53197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5"/>
          <p:cNvGrpSpPr>
            <a:grpSpLocks noChangeAspect="1"/>
          </p:cNvGrpSpPr>
          <p:nvPr/>
        </p:nvGrpSpPr>
        <p:grpSpPr bwMode="auto">
          <a:xfrm>
            <a:off x="5564636" y="4239351"/>
            <a:ext cx="566357" cy="808580"/>
            <a:chOff x="3592" y="1966"/>
            <a:chExt cx="597" cy="853"/>
          </a:xfrm>
        </p:grpSpPr>
        <p:sp>
          <p:nvSpPr>
            <p:cNvPr id="21" name="Rectangle 26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1FE4C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26" name="Picture 27" descr="HAN03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48542" y="4697374"/>
            <a:ext cx="5413304" cy="19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800" b="1" u="sng" dirty="0" err="1" smtClean="0">
                <a:solidFill>
                  <a:srgbClr val="FFFF00"/>
                </a:solidFill>
                <a:latin typeface="+mj-lt"/>
              </a:rPr>
              <a:t>Catatan</a:t>
            </a:r>
            <a:r>
              <a:rPr lang="en-US" altLang="en-US" sz="1800" b="1" dirty="0" smtClean="0">
                <a:solidFill>
                  <a:srgbClr val="FFFF00"/>
                </a:solidFill>
                <a:latin typeface="+mj-lt"/>
              </a:rPr>
              <a:t>	:</a:t>
            </a:r>
            <a:endParaRPr lang="en-US" altLang="en-US" sz="1800" b="1" dirty="0">
              <a:solidFill>
                <a:srgbClr val="FFFF00"/>
              </a:solidFill>
              <a:latin typeface="+mj-lt"/>
            </a:endParaRPr>
          </a:p>
          <a:p>
            <a:pPr eaLnBrk="1" hangingPunct="1"/>
            <a:r>
              <a:rPr lang="en-US" altLang="en-US" sz="1800" b="1" u="sng" dirty="0" smtClean="0">
                <a:solidFill>
                  <a:srgbClr val="FF3300"/>
                </a:solidFill>
                <a:latin typeface="+mj-lt"/>
              </a:rPr>
              <a:t>Top</a:t>
            </a:r>
            <a:r>
              <a:rPr lang="en-US" altLang="en-US" sz="1800" b="1" dirty="0" smtClean="0">
                <a:solidFill>
                  <a:srgbClr val="FF3300"/>
                </a:solidFill>
                <a:latin typeface="+mj-lt"/>
              </a:rPr>
              <a:t> 		: </a:t>
            </a:r>
            <a:r>
              <a:rPr lang="en-US" altLang="en-US" sz="1800" dirty="0" err="1" smtClean="0">
                <a:solidFill>
                  <a:schemeClr val="bg1"/>
                </a:solidFill>
                <a:latin typeface="+mj-lt"/>
              </a:rPr>
              <a:t>Kembali</a:t>
            </a:r>
            <a:r>
              <a:rPr lang="en-US" alt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+mj-lt"/>
              </a:rPr>
              <a:t>ke</a:t>
            </a:r>
            <a:r>
              <a:rPr lang="en-US" altLang="en-US" sz="1800" dirty="0">
                <a:solidFill>
                  <a:schemeClr val="bg1"/>
                </a:solidFill>
                <a:latin typeface="+mj-lt"/>
              </a:rPr>
              <a:t> menu paling </a:t>
            </a:r>
            <a:r>
              <a:rPr lang="en-US" altLang="en-US" sz="1800" dirty="0" err="1" smtClean="0">
                <a:solidFill>
                  <a:schemeClr val="bg1"/>
                </a:solidFill>
                <a:latin typeface="+mj-lt"/>
              </a:rPr>
              <a:t>awal</a:t>
            </a:r>
            <a:endParaRPr lang="en-US" altLang="en-US" sz="18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n-US" sz="1800" b="1" u="sng" dirty="0">
                <a:solidFill>
                  <a:srgbClr val="FF3300"/>
                </a:solidFill>
                <a:latin typeface="+mj-lt"/>
              </a:rPr>
              <a:t>Back</a:t>
            </a:r>
            <a:r>
              <a:rPr lang="en-US" altLang="en-US" sz="1800" b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n-US" sz="1800" b="1" dirty="0" smtClean="0">
                <a:solidFill>
                  <a:srgbClr val="FF3300"/>
                </a:solidFill>
                <a:latin typeface="+mj-lt"/>
              </a:rPr>
              <a:t>	: </a:t>
            </a:r>
            <a:r>
              <a:rPr lang="en-US" altLang="en-US" sz="1800" dirty="0" err="1" smtClean="0">
                <a:solidFill>
                  <a:schemeClr val="bg1"/>
                </a:solidFill>
                <a:latin typeface="+mj-lt"/>
              </a:rPr>
              <a:t>Kembali</a:t>
            </a:r>
            <a:r>
              <a:rPr lang="en-US" alt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+mj-lt"/>
              </a:rPr>
              <a:t>ke</a:t>
            </a:r>
            <a:r>
              <a:rPr lang="en-US" altLang="en-US" sz="1800" dirty="0">
                <a:solidFill>
                  <a:schemeClr val="bg1"/>
                </a:solidFill>
                <a:latin typeface="+mj-lt"/>
              </a:rPr>
              <a:t> menu </a:t>
            </a:r>
            <a:r>
              <a:rPr lang="en-US" altLang="en-US" sz="1800" dirty="0" err="1">
                <a:solidFill>
                  <a:schemeClr val="bg1"/>
                </a:solidFill>
                <a:latin typeface="+mj-lt"/>
              </a:rPr>
              <a:t>sebelumnya</a:t>
            </a:r>
            <a:endParaRPr lang="en-US" altLang="en-US" sz="1800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n-US" sz="1800" b="1" u="sng" dirty="0" smtClean="0">
                <a:solidFill>
                  <a:srgbClr val="FF3300"/>
                </a:solidFill>
                <a:latin typeface="+mj-lt"/>
              </a:rPr>
              <a:t>New</a:t>
            </a:r>
            <a:r>
              <a:rPr lang="en-US" altLang="en-US" sz="1800" b="1" dirty="0" smtClean="0">
                <a:solidFill>
                  <a:srgbClr val="FF3300"/>
                </a:solidFill>
                <a:latin typeface="+mj-lt"/>
              </a:rPr>
              <a:t> 	: </a:t>
            </a:r>
            <a:r>
              <a:rPr lang="en-US" altLang="en-US" sz="1800" dirty="0" err="1" smtClean="0">
                <a:solidFill>
                  <a:schemeClr val="bg1"/>
                </a:solidFill>
                <a:latin typeface="+mj-lt"/>
              </a:rPr>
              <a:t>Membuka</a:t>
            </a:r>
            <a:r>
              <a:rPr lang="en-US" alt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+mj-lt"/>
              </a:rPr>
              <a:t>menu </a:t>
            </a:r>
            <a:r>
              <a:rPr lang="en-US" altLang="en-US" sz="1800" dirty="0" err="1">
                <a:solidFill>
                  <a:schemeClr val="bg1"/>
                </a:solidFill>
                <a:latin typeface="+mj-lt"/>
              </a:rPr>
              <a:t>baru</a:t>
            </a:r>
            <a:endParaRPr lang="en-US" altLang="en-US" sz="1800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lang="en-US" alt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6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Penggunaan</a:t>
            </a:r>
            <a:r>
              <a:rPr lang="en-US" dirty="0" smtClean="0"/>
              <a:t> CD Repair Manual</a:t>
            </a:r>
            <a:endParaRPr lang="id-ID" dirty="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390847" y="4446908"/>
            <a:ext cx="604014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</a:t>
            </a:r>
            <a:r>
              <a:rPr lang="en-US" b="1" dirty="0" smtClean="0"/>
              <a:t>CD Repair Manual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2350861" y="3703226"/>
            <a:ext cx="608013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Latar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Belakang</a:t>
            </a:r>
            <a:endParaRPr lang="en-US" b="1" dirty="0">
              <a:latin typeface="+mn-lt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49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51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969861" y="3765237"/>
            <a:ext cx="369875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993910" y="4533098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7112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XML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716530"/>
            <a:ext cx="299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3"/>
            </a:pPr>
            <a:r>
              <a:rPr lang="en-US" altLang="en-US" b="1" dirty="0"/>
              <a:t>EWD, NCF &amp; BRM = EWD, NCF &amp; BRM </a:t>
            </a:r>
            <a:r>
              <a:rPr lang="en-US" altLang="en-US" b="1" dirty="0" smtClean="0"/>
              <a:t>HTML</a:t>
            </a:r>
          </a:p>
          <a:p>
            <a:pPr indent="346075"/>
            <a:r>
              <a:rPr lang="en-US" altLang="en-US" b="1" dirty="0" err="1" smtClean="0"/>
              <a:t>Fitur</a:t>
            </a:r>
            <a:r>
              <a:rPr lang="en-US" altLang="en-US" b="1" dirty="0" smtClean="0"/>
              <a:t> lain EWD:</a:t>
            </a:r>
            <a:endParaRPr lang="en-US" altLang="en-US" b="1" dirty="0"/>
          </a:p>
        </p:txBody>
      </p:sp>
      <p:pic>
        <p:nvPicPr>
          <p:cNvPr id="17" name="Picture 4" descr="Surat cat dan spray booth 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36" y="2742800"/>
            <a:ext cx="3956497" cy="38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406783" y="2742800"/>
            <a:ext cx="393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solidFill>
                  <a:srgbClr val="FFFF00"/>
                </a:solidFill>
                <a:latin typeface="+mj-lt"/>
              </a:rPr>
              <a:t>Klik</a:t>
            </a:r>
            <a:r>
              <a:rPr lang="en-US" altLang="en-US" sz="1800" dirty="0">
                <a:solidFill>
                  <a:srgbClr val="FFFF00"/>
                </a:solidFill>
                <a:latin typeface="+mj-lt"/>
              </a:rPr>
              <a:t> part </a:t>
            </a:r>
            <a:r>
              <a:rPr lang="en-US" altLang="en-US" sz="1800" dirty="0" err="1">
                <a:solidFill>
                  <a:srgbClr val="FFFF00"/>
                </a:solidFill>
                <a:latin typeface="+mj-lt"/>
              </a:rPr>
              <a:t>pada</a:t>
            </a:r>
            <a:r>
              <a:rPr lang="en-US" altLang="en-US" sz="1800" dirty="0">
                <a:solidFill>
                  <a:srgbClr val="FFFF00"/>
                </a:solidFill>
                <a:latin typeface="+mj-lt"/>
              </a:rPr>
              <a:t> EWD, </a:t>
            </a:r>
            <a:r>
              <a:rPr lang="en-US" altLang="en-US" sz="1800" dirty="0" err="1">
                <a:solidFill>
                  <a:srgbClr val="FFFF00"/>
                </a:solidFill>
                <a:latin typeface="+mj-lt"/>
              </a:rPr>
              <a:t>maka</a:t>
            </a:r>
            <a:r>
              <a:rPr lang="en-US" altLang="en-US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+mj-lt"/>
              </a:rPr>
              <a:t>akan</a:t>
            </a:r>
            <a:r>
              <a:rPr lang="en-US" altLang="en-US" sz="1800" dirty="0">
                <a:solidFill>
                  <a:srgbClr val="FFFF00"/>
                </a:solidFill>
                <a:latin typeface="+mj-lt"/>
              </a:rPr>
              <a:t> link </a:t>
            </a:r>
            <a:r>
              <a:rPr lang="en-US" altLang="en-US" sz="1800" dirty="0" err="1">
                <a:solidFill>
                  <a:srgbClr val="FFFF00"/>
                </a:solidFill>
                <a:latin typeface="+mj-lt"/>
              </a:rPr>
              <a:t>ke</a:t>
            </a:r>
            <a:r>
              <a:rPr lang="en-US" altLang="en-US" sz="1800" dirty="0">
                <a:solidFill>
                  <a:srgbClr val="FFFF00"/>
                </a:solidFill>
                <a:latin typeface="+mj-lt"/>
              </a:rPr>
              <a:t> location, inspection </a:t>
            </a:r>
            <a:r>
              <a:rPr lang="en-US" altLang="en-US" sz="1800" dirty="0" err="1">
                <a:solidFill>
                  <a:srgbClr val="FFFF00"/>
                </a:solidFill>
                <a:latin typeface="+mj-lt"/>
              </a:rPr>
              <a:t>dll</a:t>
            </a:r>
            <a:endParaRPr lang="en-US" altLang="en-US" sz="18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5" name="Group 7"/>
          <p:cNvGrpSpPr>
            <a:grpSpLocks noChangeAspect="1"/>
          </p:cNvGrpSpPr>
          <p:nvPr/>
        </p:nvGrpSpPr>
        <p:grpSpPr bwMode="auto">
          <a:xfrm>
            <a:off x="3768056" y="6294081"/>
            <a:ext cx="384101" cy="548377"/>
            <a:chOff x="3592" y="1966"/>
            <a:chExt cx="597" cy="853"/>
          </a:xfrm>
        </p:grpSpPr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solidFill>
                    <a:srgbClr val="F1FE4C"/>
                  </a:solidFill>
                  <a:latin typeface="+mj-lt"/>
                </a:rPr>
                <a:t>Klik</a:t>
              </a:r>
              <a:endParaRPr lang="en-US" altLang="en-US" sz="1200" dirty="0">
                <a:solidFill>
                  <a:srgbClr val="F1FE4C"/>
                </a:solidFill>
                <a:latin typeface="+mj-lt"/>
              </a:endParaRPr>
            </a:p>
          </p:txBody>
        </p:sp>
        <p:pic>
          <p:nvPicPr>
            <p:cNvPr id="30" name="Picture 9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0" descr="Surat cat dan spray booth 0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3" y="3328988"/>
            <a:ext cx="45688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Print Out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6252" y="2716530"/>
            <a:ext cx="5571258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altLang="en-US" b="1" dirty="0" smtClean="0">
                <a:latin typeface="+mj-lt"/>
              </a:rPr>
              <a:t>Print Out Internet Explorer</a:t>
            </a:r>
          </a:p>
          <a:p>
            <a:pPr indent="336550"/>
            <a:r>
              <a:rPr lang="en-US" altLang="en-US" b="1" dirty="0" err="1" smtClean="0">
                <a:solidFill>
                  <a:schemeClr val="bg1"/>
                </a:solidFill>
                <a:latin typeface="+mj-lt"/>
              </a:rPr>
              <a:t>Mis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+mj-lt"/>
              </a:rPr>
              <a:t>: RM HTML &amp;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</a:rPr>
              <a:t>XML</a:t>
            </a:r>
          </a:p>
          <a:p>
            <a:pPr indent="336550"/>
            <a:endParaRPr lang="en-US" altLang="en-US" sz="900" b="1" dirty="0" smtClean="0">
              <a:solidFill>
                <a:schemeClr val="bg1"/>
              </a:solidFill>
              <a:latin typeface="+mj-lt"/>
            </a:endParaRPr>
          </a:p>
          <a:p>
            <a:pPr marL="682625" indent="-346075">
              <a:lnSpc>
                <a:spcPct val="80000"/>
              </a:lnSpc>
              <a:buFont typeface="+mj-lt"/>
              <a:buAutoNum type="alphaLcPeriod"/>
              <a:tabLst>
                <a:tab pos="976313" algn="l"/>
              </a:tabLst>
            </a:pPr>
            <a:r>
              <a:rPr lang="en-US" altLang="en-US" dirty="0" err="1">
                <a:latin typeface="+mj-lt"/>
              </a:rPr>
              <a:t>Sorot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naskah</a:t>
            </a:r>
            <a:r>
              <a:rPr lang="en-US" altLang="en-US" dirty="0">
                <a:latin typeface="+mj-lt"/>
              </a:rPr>
              <a:t> yang </a:t>
            </a:r>
            <a:r>
              <a:rPr lang="en-US" altLang="en-US" dirty="0" err="1">
                <a:latin typeface="+mj-lt"/>
              </a:rPr>
              <a:t>akan</a:t>
            </a:r>
            <a:r>
              <a:rPr lang="en-US" altLang="en-US" dirty="0">
                <a:latin typeface="+mj-lt"/>
              </a:rPr>
              <a:t> di print – out *)</a:t>
            </a:r>
          </a:p>
          <a:p>
            <a:pPr marL="336550" lvl="1">
              <a:lnSpc>
                <a:spcPct val="80000"/>
              </a:lnSpc>
              <a:tabLst>
                <a:tab pos="682625" algn="l"/>
              </a:tabLst>
            </a:pPr>
            <a:r>
              <a:rPr lang="en-US" altLang="en-US" dirty="0" smtClean="0">
                <a:latin typeface="+mj-lt"/>
              </a:rPr>
              <a:t>	</a:t>
            </a:r>
            <a:r>
              <a:rPr lang="en-US" altLang="en-US" i="1" dirty="0" smtClean="0">
                <a:latin typeface="+mj-lt"/>
              </a:rPr>
              <a:t>*) </a:t>
            </a:r>
            <a:r>
              <a:rPr lang="en-US" altLang="en-US" i="1" dirty="0" err="1">
                <a:latin typeface="+mj-lt"/>
              </a:rPr>
              <a:t>Bila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err="1">
                <a:latin typeface="+mj-lt"/>
              </a:rPr>
              <a:t>hanya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err="1">
                <a:latin typeface="+mj-lt"/>
              </a:rPr>
              <a:t>ingin</a:t>
            </a:r>
            <a:r>
              <a:rPr lang="en-US" altLang="en-US" i="1" dirty="0">
                <a:latin typeface="+mj-lt"/>
              </a:rPr>
              <a:t> print out </a:t>
            </a:r>
            <a:r>
              <a:rPr lang="en-US" altLang="en-US" i="1" u="sng" dirty="0" err="1">
                <a:latin typeface="+mj-lt"/>
              </a:rPr>
              <a:t>sebagian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err="1" smtClean="0">
                <a:latin typeface="+mj-lt"/>
              </a:rPr>
              <a:t>saja</a:t>
            </a:r>
            <a:endParaRPr lang="en-US" altLang="en-US" i="1" dirty="0" smtClean="0">
              <a:latin typeface="+mj-lt"/>
            </a:endParaRPr>
          </a:p>
          <a:p>
            <a:pPr marL="336550" lvl="1">
              <a:lnSpc>
                <a:spcPct val="80000"/>
              </a:lnSpc>
              <a:tabLst>
                <a:tab pos="682625" algn="l"/>
              </a:tabLst>
            </a:pPr>
            <a:endParaRPr lang="en-US" altLang="en-US" sz="900" i="1" dirty="0">
              <a:latin typeface="+mj-lt"/>
            </a:endParaRPr>
          </a:p>
          <a:p>
            <a:pPr marL="682625" indent="-341313">
              <a:lnSpc>
                <a:spcPct val="80000"/>
              </a:lnSpc>
              <a:buFontTx/>
              <a:buAutoNum type="alphaLcPeriod"/>
              <a:tabLst>
                <a:tab pos="976313" algn="l"/>
              </a:tabLst>
            </a:pPr>
            <a:r>
              <a:rPr lang="en-US" altLang="en-US" dirty="0" err="1" smtClean="0">
                <a:latin typeface="+mj-lt"/>
              </a:rPr>
              <a:t>Pilih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menu </a:t>
            </a:r>
            <a:r>
              <a:rPr lang="en-US" altLang="en-US" dirty="0" smtClean="0">
                <a:latin typeface="+mj-lt"/>
              </a:rPr>
              <a:t>file</a:t>
            </a:r>
          </a:p>
          <a:p>
            <a:pPr marL="682625" indent="-341313">
              <a:lnSpc>
                <a:spcPct val="80000"/>
              </a:lnSpc>
              <a:buFontTx/>
              <a:buAutoNum type="alphaLcPeriod"/>
              <a:tabLst>
                <a:tab pos="976313" algn="l"/>
              </a:tabLst>
            </a:pPr>
            <a:endParaRPr lang="en-US" altLang="en-US" sz="900" dirty="0" smtClean="0">
              <a:latin typeface="+mj-lt"/>
            </a:endParaRPr>
          </a:p>
          <a:p>
            <a:pPr marL="682625" indent="-341313">
              <a:lnSpc>
                <a:spcPct val="80000"/>
              </a:lnSpc>
              <a:buFontTx/>
              <a:buAutoNum type="alphaLcPeriod"/>
              <a:tabLst>
                <a:tab pos="976313" algn="l"/>
              </a:tabLst>
            </a:pPr>
            <a:r>
              <a:rPr lang="en-US" altLang="en-US" dirty="0" err="1" smtClean="0">
                <a:latin typeface="+mj-lt"/>
              </a:rPr>
              <a:t>Muncul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menu </a:t>
            </a:r>
            <a:r>
              <a:rPr lang="en-US" altLang="en-US" dirty="0" smtClean="0">
                <a:latin typeface="+mj-lt"/>
              </a:rPr>
              <a:t>print</a:t>
            </a:r>
          </a:p>
          <a:p>
            <a:pPr marL="341312">
              <a:lnSpc>
                <a:spcPct val="80000"/>
              </a:lnSpc>
              <a:tabLst>
                <a:tab pos="9144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altLang="en-US" dirty="0" smtClean="0">
                <a:latin typeface="+mj-lt"/>
              </a:rPr>
              <a:t>&gt; </a:t>
            </a:r>
            <a:r>
              <a:rPr lang="en-US" altLang="en-US" dirty="0" err="1">
                <a:latin typeface="+mj-lt"/>
              </a:rPr>
              <a:t>Klik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>
                <a:solidFill>
                  <a:srgbClr val="FDFD1F"/>
                </a:solidFill>
                <a:latin typeface="+mj-lt"/>
              </a:rPr>
              <a:t>selection</a:t>
            </a:r>
          </a:p>
          <a:p>
            <a:pPr marL="1476375" lvl="1" indent="-727075">
              <a:lnSpc>
                <a:spcPct val="80000"/>
              </a:lnSpc>
              <a:tabLst>
                <a:tab pos="976313" algn="l"/>
              </a:tabLst>
            </a:pPr>
            <a:r>
              <a:rPr lang="en-US" altLang="en-US" i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altLang="en-US" i="1" dirty="0" smtClean="0">
                <a:latin typeface="+mj-lt"/>
              </a:rPr>
              <a:t> *) </a:t>
            </a:r>
            <a:r>
              <a:rPr lang="en-US" altLang="en-US" i="1" dirty="0" err="1">
                <a:latin typeface="+mj-lt"/>
              </a:rPr>
              <a:t>Bila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err="1">
                <a:latin typeface="+mj-lt"/>
              </a:rPr>
              <a:t>hanya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err="1">
                <a:latin typeface="+mj-lt"/>
              </a:rPr>
              <a:t>ingin</a:t>
            </a:r>
            <a:r>
              <a:rPr lang="en-US" altLang="en-US" i="1" dirty="0">
                <a:latin typeface="+mj-lt"/>
              </a:rPr>
              <a:t> print out </a:t>
            </a:r>
            <a:r>
              <a:rPr lang="en-US" altLang="en-US" i="1" u="sng" dirty="0" err="1">
                <a:latin typeface="+mj-lt"/>
              </a:rPr>
              <a:t>sebagian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err="1">
                <a:latin typeface="+mj-lt"/>
              </a:rPr>
              <a:t>saja</a:t>
            </a:r>
            <a:endParaRPr lang="en-US" altLang="en-US" i="1" dirty="0">
              <a:latin typeface="+mj-lt"/>
            </a:endParaRPr>
          </a:p>
          <a:p>
            <a:pPr marL="1476375" lvl="1" indent="-727075">
              <a:lnSpc>
                <a:spcPct val="80000"/>
              </a:lnSpc>
              <a:tabLst>
                <a:tab pos="914400" algn="l"/>
              </a:tabLst>
            </a:pPr>
            <a:r>
              <a:rPr lang="en-US" altLang="en-US" i="1" dirty="0" smtClean="0">
                <a:latin typeface="+mj-lt"/>
              </a:rPr>
              <a:t>	</a:t>
            </a:r>
            <a:r>
              <a:rPr lang="en-US" altLang="en-US" dirty="0" smtClean="0">
                <a:latin typeface="+mj-lt"/>
              </a:rPr>
              <a:t>&gt; </a:t>
            </a:r>
            <a:r>
              <a:rPr lang="en-US" altLang="en-US" dirty="0" err="1">
                <a:latin typeface="+mj-lt"/>
              </a:rPr>
              <a:t>Klik</a:t>
            </a:r>
            <a:r>
              <a:rPr lang="en-US" altLang="en-US" i="1" dirty="0">
                <a:latin typeface="+mj-lt"/>
              </a:rPr>
              <a:t> </a:t>
            </a:r>
            <a:r>
              <a:rPr lang="en-US" altLang="en-US" i="1" dirty="0" smtClean="0">
                <a:solidFill>
                  <a:srgbClr val="FDFD1F"/>
                </a:solidFill>
                <a:latin typeface="+mj-lt"/>
              </a:rPr>
              <a:t>print</a:t>
            </a:r>
          </a:p>
          <a:p>
            <a:pPr marL="1476375" lvl="1" indent="-727075">
              <a:lnSpc>
                <a:spcPct val="80000"/>
              </a:lnSpc>
              <a:tabLst>
                <a:tab pos="914400" algn="l"/>
              </a:tabLst>
            </a:pPr>
            <a:endParaRPr lang="en-US" altLang="en-US" sz="900" i="1" dirty="0">
              <a:solidFill>
                <a:srgbClr val="FDFD1F"/>
              </a:solidFill>
              <a:latin typeface="+mj-lt"/>
            </a:endParaRPr>
          </a:p>
          <a:p>
            <a:pPr marL="682625" lvl="1" indent="-341313"/>
            <a:r>
              <a:rPr lang="en-US" altLang="en-US" dirty="0" smtClean="0">
                <a:latin typeface="+mj-lt"/>
              </a:rPr>
              <a:t>d. 	</a:t>
            </a:r>
            <a:r>
              <a:rPr lang="en-US" altLang="en-US" dirty="0" err="1" smtClean="0">
                <a:latin typeface="+mj-lt"/>
              </a:rPr>
              <a:t>Naskah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akan</a:t>
            </a:r>
            <a:r>
              <a:rPr lang="en-US" altLang="en-US" dirty="0">
                <a:latin typeface="+mj-lt"/>
              </a:rPr>
              <a:t> di print – </a:t>
            </a:r>
            <a:r>
              <a:rPr lang="en-US" altLang="en-US" dirty="0" smtClean="0">
                <a:latin typeface="+mj-lt"/>
              </a:rPr>
              <a:t>out</a:t>
            </a:r>
            <a:endParaRPr lang="en-US" alt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6591" y="2716962"/>
            <a:ext cx="5571258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altLang="en-US" b="1" dirty="0" smtClean="0">
                <a:latin typeface="+mj-lt"/>
              </a:rPr>
              <a:t>Print Out PDF</a:t>
            </a:r>
          </a:p>
          <a:p>
            <a:pPr indent="336550"/>
            <a:r>
              <a:rPr lang="en-US" altLang="en-US" b="1" dirty="0" err="1" smtClean="0">
                <a:solidFill>
                  <a:schemeClr val="bg1"/>
                </a:solidFill>
                <a:latin typeface="+mj-lt"/>
              </a:rPr>
              <a:t>Mis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</a:rPr>
              <a:t>EWD/NCF/BRM HTML&amp;XML</a:t>
            </a:r>
          </a:p>
          <a:p>
            <a:pPr indent="336550"/>
            <a:endParaRPr lang="en-US" altLang="en-US" sz="900" b="1" dirty="0" smtClean="0">
              <a:solidFill>
                <a:schemeClr val="bg1"/>
              </a:solidFill>
              <a:latin typeface="+mj-lt"/>
            </a:endParaRPr>
          </a:p>
          <a:p>
            <a:pPr marL="682625" indent="-346075">
              <a:lnSpc>
                <a:spcPct val="80000"/>
              </a:lnSpc>
              <a:buFont typeface="+mj-lt"/>
              <a:buAutoNum type="alphaLcPeriod"/>
              <a:tabLst>
                <a:tab pos="976313" algn="l"/>
              </a:tabLst>
            </a:pPr>
            <a:r>
              <a:rPr lang="en-US" altLang="en-US" dirty="0" err="1">
                <a:latin typeface="Lucida Sans Unicode" pitchFamily="34" charset="0"/>
              </a:rPr>
              <a:t>Klik</a:t>
            </a:r>
            <a:r>
              <a:rPr lang="en-US" altLang="en-US" dirty="0">
                <a:latin typeface="Lucida Sans Unicode" pitchFamily="34" charset="0"/>
              </a:rPr>
              <a:t> </a:t>
            </a:r>
            <a:r>
              <a:rPr lang="en-US" altLang="en-US" dirty="0" err="1">
                <a:latin typeface="Lucida Sans Unicode" pitchFamily="34" charset="0"/>
              </a:rPr>
              <a:t>gambar</a:t>
            </a:r>
            <a:r>
              <a:rPr lang="en-US" altLang="en-US" dirty="0">
                <a:latin typeface="Lucida Sans Unicode" pitchFamily="34" charset="0"/>
              </a:rPr>
              <a:t> / </a:t>
            </a:r>
            <a:r>
              <a:rPr lang="en-US" altLang="en-US" dirty="0" err="1">
                <a:latin typeface="Lucida Sans Unicode" pitchFamily="34" charset="0"/>
              </a:rPr>
              <a:t>tulisan</a:t>
            </a:r>
            <a:r>
              <a:rPr lang="en-US" altLang="en-US" dirty="0">
                <a:latin typeface="Lucida Sans Unicode" pitchFamily="34" charset="0"/>
              </a:rPr>
              <a:t> printer </a:t>
            </a:r>
            <a:r>
              <a:rPr lang="en-US" altLang="en-US" dirty="0" err="1">
                <a:latin typeface="Lucida Sans Unicode" pitchFamily="34" charset="0"/>
              </a:rPr>
              <a:t>pada</a:t>
            </a:r>
            <a:r>
              <a:rPr lang="en-US" altLang="en-US" dirty="0">
                <a:latin typeface="Lucida Sans Unicode" pitchFamily="34" charset="0"/>
              </a:rPr>
              <a:t> </a:t>
            </a:r>
            <a:r>
              <a:rPr lang="en-US" altLang="en-US" dirty="0" err="1">
                <a:latin typeface="Lucida Sans Unicode" pitchFamily="34" charset="0"/>
              </a:rPr>
              <a:t>kanan</a:t>
            </a:r>
            <a:r>
              <a:rPr lang="en-US" altLang="en-US" dirty="0">
                <a:latin typeface="Lucida Sans Unicode" pitchFamily="34" charset="0"/>
              </a:rPr>
              <a:t> </a:t>
            </a:r>
            <a:r>
              <a:rPr lang="en-US" altLang="en-US" dirty="0" err="1" smtClean="0">
                <a:latin typeface="Lucida Sans Unicode" pitchFamily="34" charset="0"/>
              </a:rPr>
              <a:t>atas</a:t>
            </a:r>
            <a:endParaRPr lang="en-US" altLang="en-US" dirty="0" smtClean="0">
              <a:latin typeface="+mj-lt"/>
            </a:endParaRPr>
          </a:p>
          <a:p>
            <a:pPr marL="682625" indent="-346075">
              <a:lnSpc>
                <a:spcPct val="80000"/>
              </a:lnSpc>
              <a:buFont typeface="+mj-lt"/>
              <a:buAutoNum type="alphaLcPeriod"/>
              <a:tabLst>
                <a:tab pos="976313" algn="l"/>
              </a:tabLst>
            </a:pPr>
            <a:endParaRPr lang="en-US" altLang="en-US" sz="900" i="1" dirty="0">
              <a:latin typeface="+mj-lt"/>
            </a:endParaRPr>
          </a:p>
          <a:p>
            <a:pPr marL="682625" indent="-341313">
              <a:lnSpc>
                <a:spcPct val="80000"/>
              </a:lnSpc>
              <a:buFontTx/>
              <a:buAutoNum type="alphaLcPeriod"/>
              <a:tabLst>
                <a:tab pos="976313" algn="l"/>
              </a:tabLst>
            </a:pPr>
            <a:r>
              <a:rPr lang="en-US" altLang="en-US" dirty="0" err="1" smtClean="0">
                <a:latin typeface="+mj-lt"/>
              </a:rPr>
              <a:t>Hilangkan</a:t>
            </a:r>
            <a:r>
              <a:rPr lang="en-US" altLang="en-US" dirty="0" smtClean="0">
                <a:latin typeface="+mj-lt"/>
              </a:rPr>
              <a:t>:</a:t>
            </a:r>
          </a:p>
          <a:p>
            <a:pPr marL="339725" indent="350838">
              <a:lnSpc>
                <a:spcPct val="80000"/>
              </a:lnSpc>
              <a:tabLst>
                <a:tab pos="976313" algn="l"/>
              </a:tabLst>
            </a:pPr>
            <a:r>
              <a:rPr lang="en-US" altLang="en-US" i="1" dirty="0">
                <a:solidFill>
                  <a:srgbClr val="FFFF00"/>
                </a:solidFill>
              </a:rPr>
              <a:t> </a:t>
            </a:r>
            <a:r>
              <a:rPr lang="en-US" altLang="en-US" i="1" dirty="0" smtClean="0">
                <a:solidFill>
                  <a:srgbClr val="FFFF00"/>
                </a:solidFill>
              </a:rPr>
              <a:t>   </a:t>
            </a:r>
            <a:r>
              <a:rPr lang="en-US" altLang="en-US" i="1" u="sng" dirty="0" smtClean="0">
                <a:solidFill>
                  <a:srgbClr val="FFFF00"/>
                </a:solidFill>
              </a:rPr>
              <a:t>To </a:t>
            </a:r>
            <a:r>
              <a:rPr lang="en-US" altLang="en-US" i="1" u="sng" dirty="0">
                <a:solidFill>
                  <a:srgbClr val="FFFF00"/>
                </a:solidFill>
              </a:rPr>
              <a:t>help protect your security …</a:t>
            </a:r>
            <a:endParaRPr lang="en-US" altLang="en-US" dirty="0">
              <a:solidFill>
                <a:srgbClr val="FFFF00"/>
              </a:solidFill>
            </a:endParaRPr>
          </a:p>
          <a:p>
            <a:pPr marL="341312">
              <a:lnSpc>
                <a:spcPct val="80000"/>
              </a:lnSpc>
              <a:tabLst>
                <a:tab pos="976313" algn="l"/>
              </a:tabLst>
            </a:pPr>
            <a:r>
              <a:rPr lang="en-US" altLang="en-US" dirty="0" smtClean="0">
                <a:solidFill>
                  <a:schemeClr val="bg1"/>
                </a:solidFill>
              </a:rPr>
              <a:t>	</a:t>
            </a:r>
            <a:r>
              <a:rPr lang="en-US" altLang="en-US" dirty="0" smtClean="0"/>
              <a:t>&gt; </a:t>
            </a:r>
            <a:r>
              <a:rPr lang="en-US" altLang="en-US" dirty="0" err="1"/>
              <a:t>Tekan</a:t>
            </a:r>
            <a:r>
              <a:rPr lang="en-US" altLang="en-US" dirty="0"/>
              <a:t>    </a:t>
            </a:r>
            <a:r>
              <a:rPr lang="en-US" altLang="en-US" dirty="0" smtClean="0"/>
              <a:t>(close) </a:t>
            </a:r>
            <a:r>
              <a:rPr lang="en-US" altLang="en-US" dirty="0" err="1"/>
              <a:t>atau</a:t>
            </a:r>
            <a:endParaRPr lang="en-US" altLang="en-US" dirty="0"/>
          </a:p>
          <a:p>
            <a:pPr>
              <a:tabLst>
                <a:tab pos="976313" algn="l"/>
              </a:tabLst>
            </a:pPr>
            <a:r>
              <a:rPr lang="en-US" altLang="en-US" dirty="0" smtClean="0"/>
              <a:t>	&gt; </a:t>
            </a:r>
            <a:r>
              <a:rPr lang="en-US" altLang="en-US" dirty="0" err="1"/>
              <a:t>Klik</a:t>
            </a:r>
            <a:r>
              <a:rPr lang="en-US" altLang="en-US" dirty="0"/>
              <a:t> </a:t>
            </a:r>
            <a:r>
              <a:rPr lang="en-US" altLang="en-US" dirty="0" err="1"/>
              <a:t>kiri</a:t>
            </a:r>
            <a:r>
              <a:rPr lang="en-US" altLang="en-US" dirty="0"/>
              <a:t>, </a:t>
            </a:r>
            <a:r>
              <a:rPr lang="en-US" altLang="en-US" dirty="0" err="1"/>
              <a:t>muncul</a:t>
            </a:r>
            <a:r>
              <a:rPr lang="en-US" altLang="en-US" dirty="0"/>
              <a:t> </a:t>
            </a:r>
            <a:r>
              <a:rPr lang="en-US" altLang="en-US" dirty="0" err="1"/>
              <a:t>tulisan</a:t>
            </a:r>
            <a:r>
              <a:rPr lang="en-US" altLang="en-US" dirty="0"/>
              <a:t> </a:t>
            </a:r>
          </a:p>
          <a:p>
            <a:pPr>
              <a:tabLst>
                <a:tab pos="1139825" algn="l"/>
              </a:tabLst>
            </a:pPr>
            <a:r>
              <a:rPr lang="en-US" altLang="en-US" i="1" dirty="0">
                <a:solidFill>
                  <a:srgbClr val="FFFF00"/>
                </a:solidFill>
              </a:rPr>
              <a:t>    </a:t>
            </a:r>
            <a:r>
              <a:rPr lang="en-US" altLang="en-US" i="1" dirty="0" smtClean="0">
                <a:solidFill>
                  <a:srgbClr val="FFFF00"/>
                </a:solidFill>
              </a:rPr>
              <a:t>	</a:t>
            </a:r>
            <a:r>
              <a:rPr lang="en-US" altLang="en-US" i="1" u="sng" dirty="0" smtClean="0">
                <a:solidFill>
                  <a:srgbClr val="FFFF00"/>
                </a:solidFill>
              </a:rPr>
              <a:t>Allow </a:t>
            </a:r>
            <a:r>
              <a:rPr lang="en-US" altLang="en-US" i="1" u="sng" dirty="0">
                <a:solidFill>
                  <a:srgbClr val="FFFF00"/>
                </a:solidFill>
              </a:rPr>
              <a:t>Blocked Conten</a:t>
            </a:r>
            <a:r>
              <a:rPr lang="en-US" altLang="en-US" i="1" u="sng" dirty="0">
                <a:solidFill>
                  <a:srgbClr val="F1FE44"/>
                </a:solidFill>
              </a:rPr>
              <a:t>t</a:t>
            </a:r>
            <a:r>
              <a:rPr lang="en-US" altLang="en-US" u="sng" dirty="0">
                <a:solidFill>
                  <a:srgbClr val="F1FE44"/>
                </a:solidFill>
              </a:rPr>
              <a:t> </a:t>
            </a:r>
            <a:r>
              <a:rPr lang="en-US" altLang="en-US" i="1" u="sng" dirty="0">
                <a:solidFill>
                  <a:srgbClr val="FFFF00"/>
                </a:solidFill>
              </a:rPr>
              <a:t>…</a:t>
            </a:r>
            <a:r>
              <a:rPr lang="en-US" altLang="en-US" dirty="0"/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/>
              <a:t>tekan</a:t>
            </a:r>
            <a:r>
              <a:rPr lang="en-US" altLang="en-US" i="1" u="sng" dirty="0" err="1">
                <a:solidFill>
                  <a:srgbClr val="FFFF00"/>
                </a:solidFill>
              </a:rPr>
              <a:t>Yes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  <a:p>
            <a:pPr marL="682625" indent="-341313">
              <a:lnSpc>
                <a:spcPct val="80000"/>
              </a:lnSpc>
              <a:buFontTx/>
              <a:buAutoNum type="alphaLcPeriod"/>
              <a:tabLst>
                <a:tab pos="976313" algn="l"/>
              </a:tabLst>
            </a:pPr>
            <a:endParaRPr lang="en-US" altLang="en-US" sz="900" dirty="0" smtClean="0">
              <a:latin typeface="+mj-lt"/>
            </a:endParaRPr>
          </a:p>
          <a:p>
            <a:pPr marL="682625" lvl="1" indent="-341313"/>
            <a:r>
              <a:rPr lang="en-US" altLang="en-US" dirty="0" smtClean="0">
                <a:latin typeface="+mj-lt"/>
              </a:rPr>
              <a:t>c. 	</a:t>
            </a:r>
            <a:r>
              <a:rPr lang="en-US" altLang="en-US" dirty="0" err="1" smtClean="0">
                <a:latin typeface="+mj-lt"/>
              </a:rPr>
              <a:t>Naskah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akan</a:t>
            </a:r>
            <a:r>
              <a:rPr lang="en-US" altLang="en-US" dirty="0">
                <a:latin typeface="+mj-lt"/>
              </a:rPr>
              <a:t> di print – </a:t>
            </a:r>
            <a:r>
              <a:rPr lang="en-US" altLang="en-US" dirty="0" smtClean="0">
                <a:latin typeface="+mj-lt"/>
              </a:rPr>
              <a:t>out</a:t>
            </a:r>
            <a:endParaRPr lang="en-US" altLang="en-US" dirty="0"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4003" r="9165" b="7753"/>
          <a:stretch/>
        </p:blipFill>
        <p:spPr bwMode="auto">
          <a:xfrm>
            <a:off x="7146591" y="4204740"/>
            <a:ext cx="189274" cy="2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41" y="4433942"/>
            <a:ext cx="197166" cy="1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Kesimpulan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6251" y="2716530"/>
            <a:ext cx="315696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altLang="en-US" dirty="0" err="1" smtClean="0"/>
              <a:t>Perubahan</a:t>
            </a:r>
            <a:r>
              <a:rPr lang="en-US" altLang="en-US" dirty="0" smtClean="0"/>
              <a:t> </a:t>
            </a:r>
            <a:r>
              <a:rPr lang="en-US" altLang="en-US" dirty="0"/>
              <a:t>format Manual </a:t>
            </a:r>
            <a:r>
              <a:rPr lang="en-US" altLang="en-US" dirty="0" err="1"/>
              <a:t>dalam</a:t>
            </a:r>
            <a:r>
              <a:rPr lang="en-US" altLang="en-US" dirty="0"/>
              <a:t>  </a:t>
            </a:r>
            <a:r>
              <a:rPr lang="en-US" altLang="en-US" dirty="0" err="1"/>
              <a:t>bentuk</a:t>
            </a:r>
            <a:r>
              <a:rPr lang="en-US" altLang="en-US" dirty="0"/>
              <a:t> CD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pelatihan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 smtClean="0"/>
              <a:t>meggunakannya</a:t>
            </a:r>
            <a:r>
              <a:rPr lang="en-US" altLang="en-US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altLang="en-US" sz="900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altLang="en-US" dirty="0" err="1" smtClean="0"/>
              <a:t>Fitur</a:t>
            </a:r>
            <a:r>
              <a:rPr lang="en-US" altLang="en-US" dirty="0" smtClean="0"/>
              <a:t> </a:t>
            </a:r>
            <a:r>
              <a:rPr lang="en-US" altLang="en-US" dirty="0"/>
              <a:t>CD Manual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dirasakan</a:t>
            </a:r>
            <a:r>
              <a:rPr lang="en-US" altLang="en-US" dirty="0"/>
              <a:t> </a:t>
            </a:r>
            <a:r>
              <a:rPr lang="en-US" altLang="en-US" dirty="0" err="1"/>
              <a:t>manfaatnya</a:t>
            </a:r>
            <a:r>
              <a:rPr lang="en-US" altLang="en-US" dirty="0"/>
              <a:t>, 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dibarengi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penyediaan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software </a:t>
            </a:r>
            <a:r>
              <a:rPr lang="en-US" altLang="en-US" dirty="0" err="1"/>
              <a:t>pendukung</a:t>
            </a:r>
            <a:r>
              <a:rPr lang="en-US" altLang="en-US" dirty="0"/>
              <a:t>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investasi</a:t>
            </a:r>
            <a:r>
              <a:rPr lang="en-US" altLang="en-US" dirty="0" smtClean="0"/>
              <a:t> </a:t>
            </a:r>
            <a:r>
              <a:rPr lang="en-US" altLang="en-US" dirty="0" err="1"/>
              <a:t>jangka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009340" y="2408730"/>
            <a:ext cx="4872037" cy="3965575"/>
            <a:chOff x="519" y="1142"/>
            <a:chExt cx="3069" cy="2498"/>
          </a:xfrm>
        </p:grpSpPr>
        <p:pic>
          <p:nvPicPr>
            <p:cNvPr id="14" name="Picture 4" descr="Picture 054"/>
            <p:cNvPicPr preferRelativeResize="0">
              <a:picLocks noChangeAspect="1" noChangeArrowheads="1"/>
            </p:cNvPicPr>
            <p:nvPr/>
          </p:nvPicPr>
          <p:blipFill>
            <a:blip r:embed="rId4">
              <a:lum bright="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142"/>
              <a:ext cx="3069" cy="230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519" y="3407"/>
              <a:ext cx="30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 err="1">
                  <a:latin typeface="+mj-lt"/>
                </a:rPr>
                <a:t>Penggunaan</a:t>
              </a:r>
              <a:r>
                <a:rPr lang="en-US" altLang="en-US" sz="1800" dirty="0">
                  <a:latin typeface="+mj-lt"/>
                </a:rPr>
                <a:t> CD Manual </a:t>
              </a:r>
            </a:p>
          </p:txBody>
        </p:sp>
      </p:grpSp>
      <p:pic>
        <p:nvPicPr>
          <p:cNvPr id="19" name="Picture 6" descr="Picture 131"/>
          <p:cNvPicPr preferRelativeResize="0">
            <a:picLocks noChangeAspect="1" noChangeArrowheads="1"/>
          </p:cNvPicPr>
          <p:nvPr/>
        </p:nvPicPr>
        <p:blipFill>
          <a:blip r:embed="rId5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71" y="3669792"/>
            <a:ext cx="3181073" cy="238580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669771" y="5998017"/>
            <a:ext cx="3181073" cy="3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en-US" sz="1800" dirty="0" err="1">
                <a:latin typeface="+mj-lt"/>
              </a:rPr>
              <a:t>Rak</a:t>
            </a:r>
            <a:r>
              <a:rPr lang="en-US" altLang="en-US" sz="1800" dirty="0">
                <a:latin typeface="+mj-lt"/>
              </a:rPr>
              <a:t> CD Manual 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633216" y="3293503"/>
            <a:ext cx="3181073" cy="3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en-US" sz="1800" dirty="0" err="1" smtClean="0">
                <a:solidFill>
                  <a:srgbClr val="FF0000"/>
                </a:solidFill>
                <a:latin typeface="+mj-lt"/>
              </a:rPr>
              <a:t>Potret</a:t>
            </a:r>
            <a:r>
              <a:rPr lang="en-US" altLang="en-US" sz="1800" dirty="0" smtClean="0">
                <a:solidFill>
                  <a:srgbClr val="FF0000"/>
                </a:solidFill>
                <a:latin typeface="+mj-lt"/>
              </a:rPr>
              <a:t> Workshop di Thailand</a:t>
            </a:r>
            <a:endParaRPr lang="en-US" altLang="en-US" sz="1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9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4" y="2190749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2823411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Uraian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29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yang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teknisi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pengoperasian</a:t>
            </a: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Pemeriksaan</a:t>
            </a:r>
            <a:r>
              <a:rPr lang="en-US" b="1" dirty="0"/>
              <a:t> visual</a:t>
            </a:r>
          </a:p>
          <a:p>
            <a:pPr marL="284163" indent="-284163">
              <a:lnSpc>
                <a:spcPct val="150000"/>
              </a:lnSpc>
              <a:buFont typeface="+mj-lt"/>
              <a:buAutoNum type="arabicPeriod" startAt="3"/>
              <a:defRPr/>
            </a:pPr>
            <a:r>
              <a:rPr lang="en-US" b="1" dirty="0"/>
              <a:t>Part-part </a:t>
            </a:r>
            <a:r>
              <a:rPr lang="en-US" b="1" dirty="0" err="1"/>
              <a:t>penggantian</a:t>
            </a:r>
            <a:r>
              <a:rPr lang="en-US" b="1" dirty="0"/>
              <a:t> </a:t>
            </a:r>
            <a:r>
              <a:rPr lang="en-US" b="1" dirty="0" err="1"/>
              <a:t>berkala</a:t>
            </a:r>
            <a:endParaRPr lang="en-US" b="1" dirty="0"/>
          </a:p>
          <a:p>
            <a:pPr marL="284163" indent="-284163">
              <a:lnSpc>
                <a:spcPct val="150000"/>
              </a:lnSpc>
              <a:buFont typeface="+mj-lt"/>
              <a:buAutoNum type="arabicPeriod" startAt="4"/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pengencangan</a:t>
            </a:r>
            <a:endParaRPr lang="en-US" b="1" dirty="0"/>
          </a:p>
          <a:p>
            <a:pPr marL="284163" indent="-284163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permukaan</a:t>
            </a:r>
            <a:r>
              <a:rPr lang="en-US" b="1" dirty="0"/>
              <a:t> </a:t>
            </a:r>
            <a:r>
              <a:rPr lang="en-US" b="1" dirty="0" err="1"/>
              <a:t>oli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fluida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9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497580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Latar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Belakang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>
                <a:latin typeface="+mj-lt"/>
              </a:rPr>
              <a:t>Perubahan</a:t>
            </a:r>
            <a:r>
              <a:rPr lang="en-US" altLang="en-US" dirty="0">
                <a:latin typeface="+mj-lt"/>
              </a:rPr>
              <a:t> format RM, EWD &amp; NCF </a:t>
            </a:r>
            <a:r>
              <a:rPr lang="en-US" altLang="en-US" dirty="0" err="1">
                <a:latin typeface="+mj-lt"/>
              </a:rPr>
              <a:t>dlm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bentuk</a:t>
            </a:r>
            <a:r>
              <a:rPr lang="en-US" altLang="en-US" dirty="0">
                <a:latin typeface="+mj-lt"/>
              </a:rPr>
              <a:t> CD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3263514"/>
            <a:ext cx="3497580" cy="500041"/>
            <a:chOff x="228600" y="2547959"/>
            <a:chExt cx="2539848" cy="500041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Tujuan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6252" y="3760470"/>
            <a:ext cx="55712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CD </a:t>
            </a:r>
            <a:r>
              <a:rPr lang="en-US" altLang="en-US" dirty="0" smtClean="0"/>
              <a:t>Manual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+mj-lt"/>
              </a:rPr>
              <a:t>Dapat</a:t>
            </a:r>
            <a:r>
              <a:rPr lang="en-US" altLang="en-US" dirty="0" smtClean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print out </a:t>
            </a:r>
            <a:r>
              <a:rPr lang="en-US" altLang="en-US" dirty="0" err="1"/>
              <a:t>naskah</a:t>
            </a:r>
            <a:r>
              <a:rPr lang="en-US" altLang="en-US" dirty="0"/>
              <a:t> CD </a:t>
            </a:r>
            <a:r>
              <a:rPr lang="en-US" altLang="en-US" dirty="0" smtClean="0"/>
              <a:t>Manual</a:t>
            </a:r>
            <a:endParaRPr lang="en-US" altLang="en-US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" y="4657975"/>
            <a:ext cx="3497581" cy="496956"/>
            <a:chOff x="228600" y="2547959"/>
            <a:chExt cx="2539848" cy="500041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Kerangka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Pelatihan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6251" y="5154930"/>
            <a:ext cx="55712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Cara </a:t>
            </a:r>
            <a:r>
              <a:rPr lang="en-US" altLang="en-US" dirty="0" err="1" smtClean="0">
                <a:latin typeface="+mj-lt"/>
              </a:rPr>
              <a:t>Penggunaan</a:t>
            </a:r>
            <a:r>
              <a:rPr lang="en-US" altLang="en-US" dirty="0" smtClean="0">
                <a:latin typeface="+mj-lt"/>
              </a:rPr>
              <a:t> CD Manual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Print out</a:t>
            </a:r>
            <a:endParaRPr lang="en-US" altLang="en-US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47509" y="2150995"/>
            <a:ext cx="3497580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I.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Persiapan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23761" y="2647951"/>
            <a:ext cx="5571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 defTabSz="911225">
              <a:buFontTx/>
              <a:buAutoNum type="arabicPeriod"/>
            </a:pPr>
            <a:r>
              <a:rPr lang="en-US" altLang="en-US" dirty="0" err="1">
                <a:latin typeface="+mj-lt"/>
              </a:rPr>
              <a:t>Komputer</a:t>
            </a:r>
            <a:endParaRPr lang="en-US" altLang="en-US" dirty="0">
              <a:latin typeface="+mj-lt"/>
            </a:endParaRPr>
          </a:p>
          <a:p>
            <a:pPr marL="455613" indent="-455613" defTabSz="911225">
              <a:buFontTx/>
              <a:buAutoNum type="arabicPeriod"/>
            </a:pPr>
            <a:r>
              <a:rPr lang="en-US" altLang="en-US" dirty="0" smtClean="0">
                <a:latin typeface="+mj-lt"/>
              </a:rPr>
              <a:t>Software </a:t>
            </a:r>
            <a:r>
              <a:rPr lang="en-US" altLang="en-US" dirty="0">
                <a:latin typeface="+mj-lt"/>
              </a:rPr>
              <a:t>yang </a:t>
            </a:r>
            <a:r>
              <a:rPr lang="en-US" altLang="en-US" dirty="0" err="1" smtClean="0">
                <a:latin typeface="+mj-lt"/>
              </a:rPr>
              <a:t>dibutuhkan</a:t>
            </a:r>
            <a:r>
              <a:rPr lang="en-US" altLang="en-US" dirty="0" smtClean="0">
                <a:latin typeface="+mj-lt"/>
              </a:rPr>
              <a:t>:</a:t>
            </a:r>
            <a:endParaRPr lang="en-US" altLang="en-US" dirty="0">
              <a:latin typeface="+mj-lt"/>
            </a:endParaRPr>
          </a:p>
          <a:p>
            <a:pPr marL="685800" indent="-228600" defTabSz="911225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Microsoft </a:t>
            </a:r>
            <a:r>
              <a:rPr lang="en-US" altLang="en-US" dirty="0">
                <a:latin typeface="+mj-lt"/>
              </a:rPr>
              <a:t>Window 98, ME, 2000 / XP</a:t>
            </a:r>
          </a:p>
          <a:p>
            <a:pPr marL="685800" indent="-228600" defTabSz="911225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Internet </a:t>
            </a:r>
            <a:r>
              <a:rPr lang="en-US" altLang="en-US" dirty="0">
                <a:latin typeface="+mj-lt"/>
              </a:rPr>
              <a:t>explorer 6.0 / </a:t>
            </a:r>
            <a:r>
              <a:rPr lang="en-US" altLang="en-US" dirty="0" err="1">
                <a:latin typeface="+mj-lt"/>
              </a:rPr>
              <a:t>yg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lbh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tinggi</a:t>
            </a:r>
            <a:endParaRPr lang="en-US" altLang="en-US" dirty="0">
              <a:latin typeface="+mj-lt"/>
            </a:endParaRPr>
          </a:p>
          <a:p>
            <a:pPr marL="685800" indent="-228600" defTabSz="911225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+mj-lt"/>
              </a:rPr>
              <a:t>Resolusi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disp. monitor min. 1.024 x 768</a:t>
            </a:r>
          </a:p>
          <a:p>
            <a:pPr marL="685800" indent="-228600" defTabSz="911225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Adobe </a:t>
            </a:r>
            <a:r>
              <a:rPr lang="en-US" altLang="en-US" dirty="0">
                <a:latin typeface="+mj-lt"/>
              </a:rPr>
              <a:t>SVG viewer</a:t>
            </a:r>
          </a:p>
          <a:p>
            <a:pPr marL="685800" indent="-228600" defTabSz="911225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Adobe </a:t>
            </a:r>
            <a:r>
              <a:rPr lang="en-US" altLang="en-US" dirty="0">
                <a:latin typeface="+mj-lt"/>
              </a:rPr>
              <a:t>Acrobat Reader 5.0 / </a:t>
            </a:r>
            <a:r>
              <a:rPr lang="en-US" altLang="en-US" dirty="0" err="1">
                <a:latin typeface="+mj-lt"/>
              </a:rPr>
              <a:t>yg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lbh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tinggi</a:t>
            </a:r>
            <a:endParaRPr lang="en-US" altLang="en-US" dirty="0">
              <a:latin typeface="+mj-lt"/>
            </a:endParaRPr>
          </a:p>
          <a:p>
            <a:pPr marL="455613" indent="-455613" defTabSz="911225">
              <a:buFontTx/>
              <a:buAutoNum type="arabicPeriod" startAt="3"/>
            </a:pPr>
            <a:r>
              <a:rPr lang="en-US" altLang="en-US" dirty="0" smtClean="0">
                <a:latin typeface="+mj-lt"/>
              </a:rPr>
              <a:t>Printer (</a:t>
            </a:r>
            <a:r>
              <a:rPr lang="en-US" altLang="en-US" dirty="0" err="1" smtClean="0">
                <a:latin typeface="+mj-lt"/>
              </a:rPr>
              <a:t>diutamakan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yg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berwarna</a:t>
            </a:r>
            <a:r>
              <a:rPr lang="en-US" altLang="en-US" dirty="0" smtClean="0">
                <a:latin typeface="+mj-lt"/>
              </a:rPr>
              <a:t>)</a:t>
            </a:r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89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5"/>
            <a:ext cx="3497580" cy="496956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II.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Pendahuluan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Masukkan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CD Manual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ke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CD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drive</a:t>
            </a:r>
            <a:endParaRPr lang="en-US" altLang="en-US" dirty="0">
              <a:solidFill>
                <a:schemeClr val="bg1"/>
              </a:solidFill>
              <a:latin typeface="+mj-lt"/>
            </a:endParaRPr>
          </a:p>
          <a:p>
            <a:pPr marL="344488" indent="-344488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Hilangkan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: </a:t>
            </a:r>
          </a:p>
          <a:p>
            <a:pPr marL="344488" indent="-344488"/>
            <a:r>
              <a:rPr lang="en-US" altLang="en-US" dirty="0">
                <a:solidFill>
                  <a:schemeClr val="bg1"/>
                </a:solidFill>
                <a:latin typeface="+mj-lt"/>
              </a:rPr>
              <a:t>		</a:t>
            </a:r>
            <a:r>
              <a:rPr lang="en-US" altLang="en-US" dirty="0">
                <a:solidFill>
                  <a:srgbClr val="FFFF00"/>
                </a:solidFill>
                <a:latin typeface="+mj-lt"/>
              </a:rPr>
              <a:t>- </a:t>
            </a:r>
            <a:r>
              <a:rPr lang="en-US" altLang="en-US" i="1" u="sng" dirty="0">
                <a:solidFill>
                  <a:srgbClr val="FFFF00"/>
                </a:solidFill>
                <a:latin typeface="+mj-lt"/>
              </a:rPr>
              <a:t>Did you notice the information bar ?</a:t>
            </a:r>
          </a:p>
          <a:p>
            <a:pPr marL="344488" indent="-344488"/>
            <a:r>
              <a:rPr lang="en-US" altLang="en-US" dirty="0">
                <a:solidFill>
                  <a:schemeClr val="bg1"/>
                </a:solidFill>
                <a:latin typeface="+mj-lt"/>
              </a:rPr>
              <a:t>		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	&gt;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Tekan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OK</a:t>
            </a:r>
          </a:p>
          <a:p>
            <a:pPr marL="344488" indent="-344488"/>
            <a:r>
              <a:rPr lang="en-US" altLang="en-US" i="1" dirty="0" smtClean="0">
                <a:solidFill>
                  <a:srgbClr val="FFFF00"/>
                </a:solidFill>
                <a:latin typeface="+mj-lt"/>
              </a:rPr>
              <a:t>		-     </a:t>
            </a:r>
            <a:r>
              <a:rPr lang="en-US" altLang="en-US" i="1" u="sng" dirty="0" smtClean="0">
                <a:solidFill>
                  <a:srgbClr val="FFFF00"/>
                </a:solidFill>
                <a:latin typeface="+mj-lt"/>
              </a:rPr>
              <a:t>To </a:t>
            </a:r>
            <a:r>
              <a:rPr lang="en-US" altLang="en-US" i="1" u="sng" dirty="0">
                <a:solidFill>
                  <a:srgbClr val="FFFF00"/>
                </a:solidFill>
                <a:latin typeface="+mj-lt"/>
              </a:rPr>
              <a:t>help protect your security …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  <a:p>
            <a:pPr marL="344488" indent="-344488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			&gt;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Tekan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 (close)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atau</a:t>
            </a:r>
            <a:endParaRPr lang="en-US" altLang="en-US" dirty="0">
              <a:solidFill>
                <a:schemeClr val="bg1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		&gt;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kiri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muncul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tulisan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altLang="en-US" i="1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en-US" altLang="en-US" i="1" u="sng" dirty="0">
                <a:solidFill>
                  <a:srgbClr val="FFFF00"/>
                </a:solidFill>
                <a:latin typeface="+mj-lt"/>
              </a:rPr>
              <a:t>Allow Blocked Conten</a:t>
            </a:r>
            <a:r>
              <a:rPr lang="en-US" altLang="en-US" i="1" u="sng" dirty="0">
                <a:solidFill>
                  <a:srgbClr val="F1FE44"/>
                </a:solidFill>
                <a:latin typeface="+mj-lt"/>
              </a:rPr>
              <a:t>t</a:t>
            </a:r>
            <a:r>
              <a:rPr lang="en-US" altLang="en-US" u="sng" dirty="0">
                <a:solidFill>
                  <a:srgbClr val="F1FE44"/>
                </a:solidFill>
                <a:latin typeface="+mj-lt"/>
              </a:rPr>
              <a:t> </a:t>
            </a:r>
            <a:r>
              <a:rPr lang="en-US" altLang="en-US" i="1" u="sng" dirty="0">
                <a:solidFill>
                  <a:srgbClr val="FFFF00"/>
                </a:solidFill>
                <a:latin typeface="+mj-lt"/>
              </a:rPr>
              <a:t>…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tekan</a:t>
            </a:r>
            <a:r>
              <a:rPr lang="en-US" altLang="en-US" i="1" u="sng" dirty="0" err="1">
                <a:solidFill>
                  <a:srgbClr val="FFFF00"/>
                </a:solidFill>
                <a:latin typeface="+mj-lt"/>
              </a:rPr>
              <a:t>Yes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endParaRPr lang="en-US" altLang="en-US" dirty="0">
              <a:latin typeface="+mj-lt"/>
            </a:endParaRPr>
          </a:p>
          <a:p>
            <a:pPr marL="411163" indent="-411163">
              <a:buAutoNum type="arabicPeriod" startAt="3"/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CD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Manual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siap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+mj-lt"/>
              </a:rPr>
              <a:t>digunakan</a:t>
            </a:r>
            <a:endParaRPr lang="en-US" altLang="en-US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47509" y="2150995"/>
            <a:ext cx="3497580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III.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Pengoperasian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23761" y="2647951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 defTabSz="911225">
              <a:buFontTx/>
              <a:buAutoNum type="arabicPeriod"/>
            </a:pPr>
            <a:r>
              <a:rPr lang="en-US" altLang="en-US" dirty="0" err="1" smtClean="0">
                <a:latin typeface="+mj-lt"/>
              </a:rPr>
              <a:t>Pilih</a:t>
            </a:r>
            <a:r>
              <a:rPr lang="en-US" altLang="en-US" dirty="0" smtClean="0">
                <a:latin typeface="+mj-lt"/>
              </a:rPr>
              <a:t> format HTML </a:t>
            </a:r>
            <a:r>
              <a:rPr lang="en-US" altLang="en-US" dirty="0" err="1" smtClean="0">
                <a:latin typeface="+mj-lt"/>
              </a:rPr>
              <a:t>atau</a:t>
            </a:r>
            <a:r>
              <a:rPr lang="en-US" altLang="en-US" dirty="0" smtClean="0">
                <a:latin typeface="+mj-lt"/>
              </a:rPr>
              <a:t> XML</a:t>
            </a:r>
            <a:endParaRPr lang="en-US" alt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4003" r="9165" b="7753"/>
          <a:stretch/>
        </p:blipFill>
        <p:spPr bwMode="auto">
          <a:xfrm>
            <a:off x="1197005" y="3806206"/>
            <a:ext cx="235331" cy="26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7" y="4105782"/>
            <a:ext cx="197166" cy="1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6"/>
          <p:cNvGrpSpPr>
            <a:grpSpLocks noChangeAspect="1"/>
          </p:cNvGrpSpPr>
          <p:nvPr/>
        </p:nvGrpSpPr>
        <p:grpSpPr bwMode="auto">
          <a:xfrm>
            <a:off x="7080814" y="2978053"/>
            <a:ext cx="2023460" cy="1798342"/>
            <a:chOff x="0" y="0"/>
            <a:chExt cx="4680" cy="4154"/>
          </a:xfrm>
        </p:grpSpPr>
        <p:pic>
          <p:nvPicPr>
            <p:cNvPr id="30" name="Picture 37" descr="intro_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0" cy="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8">
              <a:hlinkClick r:id="rId7" action="ppaction://hlinkfile"/>
              <a:hlinkHover r:id="rId8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260" y="3254"/>
              <a:ext cx="102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" name="Rectangle 39">
              <a:hlinkClick r:id="rId9" action="ppaction://hlinkfile"/>
              <a:hlinkHover r:id="rId10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527" y="3254"/>
              <a:ext cx="8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3" name="Rectangle 40">
              <a:hlinkClick r:id="rId11" action="ppaction://hlinkfile"/>
              <a:hlinkHover r:id="rId11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4550" y="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  <p:grpSp>
        <p:nvGrpSpPr>
          <p:cNvPr id="34" name="Group 153"/>
          <p:cNvGrpSpPr>
            <a:grpSpLocks noChangeAspect="1"/>
          </p:cNvGrpSpPr>
          <p:nvPr/>
        </p:nvGrpSpPr>
        <p:grpSpPr bwMode="auto">
          <a:xfrm>
            <a:off x="8975919" y="4553673"/>
            <a:ext cx="391509" cy="559575"/>
            <a:chOff x="3592" y="1966"/>
            <a:chExt cx="597" cy="853"/>
          </a:xfrm>
        </p:grpSpPr>
        <p:sp>
          <p:nvSpPr>
            <p:cNvPr id="35" name="Rectangle 154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36" name="Picture 155" descr="HAN0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63074"/>
              </p:ext>
            </p:extLst>
          </p:nvPr>
        </p:nvGraphicFramePr>
        <p:xfrm>
          <a:off x="5518820" y="4981896"/>
          <a:ext cx="6478745" cy="1645748"/>
        </p:xfrm>
        <a:graphic>
          <a:graphicData uri="http://schemas.openxmlformats.org/drawingml/2006/table">
            <a:tbl>
              <a:tblPr/>
              <a:tblGrid>
                <a:gridCol w="2017138"/>
                <a:gridCol w="4461607"/>
              </a:tblGrid>
              <a:tr h="483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Hyper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Markup Language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RM, NCF, EWD &amp; BRM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Extensible Markup Language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RM (Diagnosis,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Pemasangan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Pembongkaran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Pemeriksaan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Perawatan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Umum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), NCF, EWD, BRM &amp; Search engine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64795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Tx/>
              <a:buAutoNum type="arabicPeriod"/>
            </a:pPr>
            <a:r>
              <a:rPr lang="en-US" altLang="en-US" b="1" dirty="0" err="1" smtClean="0"/>
              <a:t>Pedoman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Perbaikan</a:t>
            </a:r>
            <a:r>
              <a:rPr lang="en-US" altLang="en-US" b="1" dirty="0"/>
              <a:t> </a:t>
            </a:r>
            <a:r>
              <a:rPr lang="en-US" altLang="en-US" b="1" dirty="0" smtClean="0"/>
              <a:t>(RM)</a:t>
            </a:r>
            <a:endParaRPr lang="en-US" altLang="en-US" b="1" dirty="0"/>
          </a:p>
        </p:txBody>
      </p:sp>
      <p:pic>
        <p:nvPicPr>
          <p:cNvPr id="38" name="Picture 606" descr="Surat cat dan spray booth 001"/>
          <p:cNvPicPr>
            <a:picLocks noChangeAspect="1" noChangeArrowheads="1"/>
          </p:cNvPicPr>
          <p:nvPr/>
        </p:nvPicPr>
        <p:blipFill>
          <a:blip r:embed="rId4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1" y="3017282"/>
            <a:ext cx="3690669" cy="338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640"/>
          <p:cNvSpPr>
            <a:spLocks noChangeArrowheads="1"/>
          </p:cNvSpPr>
          <p:nvPr/>
        </p:nvSpPr>
        <p:spPr bwMode="auto">
          <a:xfrm>
            <a:off x="1838441" y="4777808"/>
            <a:ext cx="2728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 dirty="0" err="1" smtClean="0">
                <a:solidFill>
                  <a:schemeClr val="bg1"/>
                </a:solidFill>
                <a:latin typeface="+mj-lt"/>
              </a:rPr>
              <a:t>Pilih</a:t>
            </a:r>
            <a:r>
              <a:rPr lang="en-US" alt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+mj-lt"/>
              </a:rPr>
              <a:t>salah</a:t>
            </a:r>
            <a:r>
              <a:rPr lang="en-US" altLang="en-US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altLang="en-US" sz="1400" b="1" dirty="0">
                <a:solidFill>
                  <a:schemeClr val="bg1"/>
                </a:solidFill>
                <a:latin typeface="+mj-lt"/>
              </a:rPr>
              <a:t> menu RM, </a:t>
            </a:r>
            <a:endParaRPr lang="en-US" altLang="en-US" sz="1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n-US" sz="1400" b="1" dirty="0" err="1" smtClean="0">
                <a:solidFill>
                  <a:schemeClr val="bg1"/>
                </a:solidFill>
                <a:latin typeface="+mj-lt"/>
              </a:rPr>
              <a:t>mis</a:t>
            </a:r>
            <a:r>
              <a:rPr lang="en-US" alt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4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altLang="en-US" sz="1400" b="1" u="sng" dirty="0" err="1">
                <a:solidFill>
                  <a:srgbClr val="FF3300"/>
                </a:solidFill>
                <a:latin typeface="+mj-lt"/>
              </a:rPr>
              <a:t>Mesin</a:t>
            </a:r>
            <a:endParaRPr lang="en-US" altLang="en-US" sz="1400" b="1" u="sng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3183" y="3720662"/>
            <a:ext cx="725258" cy="253299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633"/>
          <p:cNvGrpSpPr>
            <a:grpSpLocks noChangeAspect="1"/>
          </p:cNvGrpSpPr>
          <p:nvPr/>
        </p:nvGrpSpPr>
        <p:grpSpPr bwMode="auto">
          <a:xfrm>
            <a:off x="1376346" y="4341628"/>
            <a:ext cx="257643" cy="368244"/>
            <a:chOff x="3592" y="1966"/>
            <a:chExt cx="597" cy="853"/>
          </a:xfrm>
        </p:grpSpPr>
        <p:sp>
          <p:nvSpPr>
            <p:cNvPr id="41" name="Rectangle 634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 err="1">
                  <a:solidFill>
                    <a:srgbClr val="CC3300"/>
                  </a:solidFill>
                  <a:latin typeface="+mj-lt"/>
                </a:rPr>
                <a:t>Klik</a:t>
              </a:r>
              <a:endParaRPr lang="en-US" altLang="en-US" sz="1000" dirty="0">
                <a:solidFill>
                  <a:srgbClr val="CC3300"/>
                </a:solidFill>
                <a:latin typeface="+mj-lt"/>
              </a:endParaRPr>
            </a:p>
          </p:txBody>
        </p:sp>
        <p:pic>
          <p:nvPicPr>
            <p:cNvPr id="42" name="Picture 635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56196"/>
              </p:ext>
            </p:extLst>
          </p:nvPr>
        </p:nvGraphicFramePr>
        <p:xfrm>
          <a:off x="5111320" y="2109788"/>
          <a:ext cx="6857403" cy="1828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51540"/>
                <a:gridCol w="2758836"/>
                <a:gridCol w="2247027"/>
              </a:tblGrid>
              <a:tr h="3474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Bagian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Judul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Isi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34747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 KONTROL MESIN 1NZ-FE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SENSOR HEATED OXYGEN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Sensor 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file"/>
                        </a:rPr>
                        <a:t>KOMPONEN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34747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 action="ppaction://hlinkfile"/>
                        </a:rPr>
                        <a:t>PEMBONGKARAN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34747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file"/>
                        </a:rPr>
                        <a:t>PEMERIKSAAN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34747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 action="ppaction://hlinkfile"/>
                        </a:rPr>
                        <a:t>PEMASANGAN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44" name="Group 70"/>
          <p:cNvGrpSpPr>
            <a:grpSpLocks noChangeAspect="1"/>
          </p:cNvGrpSpPr>
          <p:nvPr/>
        </p:nvGrpSpPr>
        <p:grpSpPr bwMode="auto">
          <a:xfrm>
            <a:off x="11383189" y="3318200"/>
            <a:ext cx="459759" cy="656392"/>
            <a:chOff x="3592" y="1966"/>
            <a:chExt cx="597" cy="853"/>
          </a:xfrm>
        </p:grpSpPr>
        <p:sp>
          <p:nvSpPr>
            <p:cNvPr id="45" name="Rectangle 67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err="1">
                  <a:solidFill>
                    <a:srgbClr val="F1FE4C"/>
                  </a:solidFill>
                  <a:latin typeface="+mj-lt"/>
                </a:rPr>
                <a:t>Klik</a:t>
              </a:r>
              <a:endParaRPr lang="en-US" altLang="en-US" sz="1800" dirty="0">
                <a:solidFill>
                  <a:srgbClr val="F1FE4C"/>
                </a:solidFill>
                <a:latin typeface="+mj-lt"/>
              </a:endParaRPr>
            </a:p>
          </p:txBody>
        </p:sp>
        <p:pic>
          <p:nvPicPr>
            <p:cNvPr id="46" name="Picture 69" descr="HAN0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60" descr="Surat cat dan spray boo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20" y="4028528"/>
            <a:ext cx="3885472" cy="267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72"/>
          <p:cNvSpPr>
            <a:spLocks noChangeArrowheads="1"/>
          </p:cNvSpPr>
          <p:nvPr/>
        </p:nvSpPr>
        <p:spPr bwMode="auto">
          <a:xfrm>
            <a:off x="8958692" y="3449638"/>
            <a:ext cx="296978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800" b="1" u="sng" dirty="0" err="1">
                <a:solidFill>
                  <a:srgbClr val="FFFF00"/>
                </a:solidFill>
                <a:latin typeface="+mj-lt"/>
              </a:rPr>
              <a:t>Catatan</a:t>
            </a:r>
            <a:r>
              <a:rPr lang="en-US" altLang="en-US" sz="1800" b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n-US" sz="1800" b="1" u="sng" dirty="0" smtClean="0">
                <a:solidFill>
                  <a:srgbClr val="FFFF00"/>
                </a:solidFill>
                <a:latin typeface="+mj-lt"/>
              </a:rPr>
              <a:t>:</a:t>
            </a:r>
            <a:endParaRPr lang="en-US" altLang="en-US" sz="1800" b="1" u="sng" dirty="0">
              <a:solidFill>
                <a:srgbClr val="FFFF00"/>
              </a:solidFill>
              <a:latin typeface="+mj-lt"/>
            </a:endParaRPr>
          </a:p>
          <a:p>
            <a:pPr eaLnBrk="1" hangingPunct="1"/>
            <a:r>
              <a:rPr lang="en-US" altLang="en-US" sz="1800" b="1" u="sng" dirty="0">
                <a:solidFill>
                  <a:srgbClr val="FF3300"/>
                </a:solidFill>
                <a:latin typeface="+mj-lt"/>
              </a:rPr>
              <a:t>Top</a:t>
            </a:r>
            <a:endParaRPr lang="en-US" altLang="en-US" sz="1800" b="1" dirty="0">
              <a:solidFill>
                <a:srgbClr val="FF3300"/>
              </a:solidFill>
              <a:latin typeface="+mj-lt"/>
            </a:endParaRPr>
          </a:p>
          <a:p>
            <a:pPr eaLnBrk="1" hangingPunct="1"/>
            <a:r>
              <a:rPr lang="en-US" altLang="en-US" sz="1800" dirty="0" err="1">
                <a:latin typeface="+mj-lt"/>
              </a:rPr>
              <a:t>Kembali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 err="1">
                <a:latin typeface="+mj-lt"/>
              </a:rPr>
              <a:t>ke</a:t>
            </a:r>
            <a:r>
              <a:rPr lang="en-US" altLang="en-US" sz="1800" dirty="0">
                <a:latin typeface="+mj-lt"/>
              </a:rPr>
              <a:t> menu paling </a:t>
            </a:r>
            <a:r>
              <a:rPr lang="en-US" altLang="en-US" sz="1800" dirty="0" err="1" smtClean="0">
                <a:latin typeface="+mj-lt"/>
              </a:rPr>
              <a:t>awal</a:t>
            </a:r>
            <a:endParaRPr lang="en-US" altLang="en-US" sz="1800" b="1" dirty="0">
              <a:latin typeface="+mj-lt"/>
            </a:endParaRPr>
          </a:p>
          <a:p>
            <a:pPr eaLnBrk="1" hangingPunct="1"/>
            <a:r>
              <a:rPr lang="en-US" altLang="en-US" sz="1800" b="1" u="sng" dirty="0">
                <a:solidFill>
                  <a:srgbClr val="FF3300"/>
                </a:solidFill>
                <a:latin typeface="+mj-lt"/>
              </a:rPr>
              <a:t>Back </a:t>
            </a:r>
          </a:p>
          <a:p>
            <a:pPr eaLnBrk="1" hangingPunct="1"/>
            <a:r>
              <a:rPr lang="en-US" altLang="en-US" sz="1800" dirty="0" err="1">
                <a:latin typeface="+mj-lt"/>
              </a:rPr>
              <a:t>Kembali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 err="1">
                <a:latin typeface="+mj-lt"/>
              </a:rPr>
              <a:t>ke</a:t>
            </a:r>
            <a:r>
              <a:rPr lang="en-US" altLang="en-US" sz="1800" dirty="0">
                <a:latin typeface="+mj-lt"/>
              </a:rPr>
              <a:t> menu </a:t>
            </a:r>
            <a:r>
              <a:rPr lang="en-US" altLang="en-US" sz="1800" dirty="0" err="1" smtClean="0">
                <a:latin typeface="+mj-lt"/>
              </a:rPr>
              <a:t>sebelumnya</a:t>
            </a:r>
            <a:endParaRPr lang="en-US" altLang="en-US" sz="1800" b="1" dirty="0">
              <a:latin typeface="+mj-lt"/>
            </a:endParaRPr>
          </a:p>
          <a:p>
            <a:pPr eaLnBrk="1" hangingPunct="1"/>
            <a:r>
              <a:rPr lang="en-US" altLang="en-US" sz="1800" b="1" u="sng" dirty="0">
                <a:solidFill>
                  <a:srgbClr val="FF3300"/>
                </a:solidFill>
                <a:latin typeface="+mj-lt"/>
              </a:rPr>
              <a:t>New</a:t>
            </a:r>
          </a:p>
          <a:p>
            <a:pPr eaLnBrk="1" hangingPunct="1"/>
            <a:r>
              <a:rPr lang="en-US" altLang="en-US" sz="1800" dirty="0" err="1">
                <a:latin typeface="+mj-lt"/>
              </a:rPr>
              <a:t>Membuka</a:t>
            </a:r>
            <a:r>
              <a:rPr lang="en-US" altLang="en-US" sz="1800" dirty="0">
                <a:latin typeface="+mj-lt"/>
              </a:rPr>
              <a:t> menu </a:t>
            </a:r>
            <a:r>
              <a:rPr lang="en-US" altLang="en-US" sz="1800" dirty="0" err="1">
                <a:latin typeface="+mj-lt"/>
              </a:rPr>
              <a:t>baru</a:t>
            </a:r>
            <a:endParaRPr lang="en-US" altLang="en-US" sz="1800" dirty="0">
              <a:latin typeface="+mj-lt"/>
            </a:endParaRPr>
          </a:p>
        </p:txBody>
      </p:sp>
      <p:pic>
        <p:nvPicPr>
          <p:cNvPr id="49" name="Picture 14" descr="C:\Users\tunggul.prabowo\Pictures\imagesCA1Y5NZ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0" y="2607550"/>
            <a:ext cx="463864" cy="4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C:\Users\tunggul.prabowo\Pictures\imagesCA1Y5NZ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4056" y="3460680"/>
            <a:ext cx="463864" cy="4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52" name="Rounded Rectangle 51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altLang="en-US" b="1" dirty="0" smtClean="0"/>
              <a:t>New Car Feature</a:t>
            </a:r>
            <a:endParaRPr lang="en-US" altLang="en-US" b="1" dirty="0"/>
          </a:p>
        </p:txBody>
      </p: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3690143" y="2153920"/>
            <a:ext cx="4487863" cy="4116388"/>
            <a:chOff x="816" y="1049"/>
            <a:chExt cx="2827" cy="2593"/>
          </a:xfrm>
        </p:grpSpPr>
        <p:pic>
          <p:nvPicPr>
            <p:cNvPr id="30" name="Picture 6" descr="Surat cat dan spray booth 001"/>
            <p:cNvPicPr>
              <a:picLocks noChangeAspect="1" noChangeArrowheads="1"/>
            </p:cNvPicPr>
            <p:nvPr/>
          </p:nvPicPr>
          <p:blipFill>
            <a:blip r:embed="rId4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49"/>
              <a:ext cx="2827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1544" y="2424"/>
              <a:ext cx="1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 err="1" smtClean="0">
                  <a:solidFill>
                    <a:schemeClr val="bg1"/>
                  </a:solidFill>
                  <a:latin typeface="+mj-lt"/>
                </a:rPr>
                <a:t>Pilih</a:t>
              </a:r>
              <a:r>
                <a:rPr lang="en-US" altLang="en-US" sz="18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menu NCF </a:t>
              </a:r>
            </a:p>
          </p:txBody>
        </p:sp>
      </p:grpSp>
      <p:grpSp>
        <p:nvGrpSpPr>
          <p:cNvPr id="32" name="Group 7"/>
          <p:cNvGrpSpPr>
            <a:grpSpLocks noChangeAspect="1"/>
          </p:cNvGrpSpPr>
          <p:nvPr/>
        </p:nvGrpSpPr>
        <p:grpSpPr bwMode="auto">
          <a:xfrm>
            <a:off x="5236368" y="2850832"/>
            <a:ext cx="639763" cy="914400"/>
            <a:chOff x="3592" y="1966"/>
            <a:chExt cx="597" cy="853"/>
          </a:xfrm>
        </p:grpSpPr>
        <p:sp>
          <p:nvSpPr>
            <p:cNvPr id="33" name="Rectangle 8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err="1">
                  <a:solidFill>
                    <a:srgbClr val="CC3300"/>
                  </a:solidFill>
                  <a:latin typeface="+mj-lt"/>
                </a:rPr>
                <a:t>Klik</a:t>
              </a:r>
              <a:endParaRPr lang="en-US" altLang="en-US" sz="1800" dirty="0">
                <a:solidFill>
                  <a:srgbClr val="CC3300"/>
                </a:solidFill>
                <a:latin typeface="+mj-lt"/>
              </a:endParaRPr>
            </a:p>
          </p:txBody>
        </p:sp>
        <p:pic>
          <p:nvPicPr>
            <p:cNvPr id="34" name="Picture 9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45" descr="Surat cat dan spray booth 002"/>
          <p:cNvPicPr>
            <a:picLocks noChangeAspect="1" noChangeArrowheads="1"/>
          </p:cNvPicPr>
          <p:nvPr/>
        </p:nvPicPr>
        <p:blipFill>
          <a:blip r:embed="rId6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18" y="2153920"/>
            <a:ext cx="35369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46"/>
          <p:cNvGrpSpPr>
            <a:grpSpLocks noChangeAspect="1"/>
          </p:cNvGrpSpPr>
          <p:nvPr/>
        </p:nvGrpSpPr>
        <p:grpSpPr bwMode="auto">
          <a:xfrm>
            <a:off x="8444706" y="3552507"/>
            <a:ext cx="639762" cy="914400"/>
            <a:chOff x="3592" y="1966"/>
            <a:chExt cx="597" cy="853"/>
          </a:xfrm>
        </p:grpSpPr>
        <p:sp>
          <p:nvSpPr>
            <p:cNvPr id="37" name="Rectangle 47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err="1">
                  <a:solidFill>
                    <a:srgbClr val="CC3300"/>
                  </a:solidFill>
                  <a:latin typeface="+mj-lt"/>
                </a:rPr>
                <a:t>Klik</a:t>
              </a:r>
              <a:endParaRPr lang="en-US" altLang="en-US" sz="1800" dirty="0">
                <a:solidFill>
                  <a:srgbClr val="CC3300"/>
                </a:solidFill>
                <a:latin typeface="+mj-lt"/>
              </a:endParaRPr>
            </a:p>
          </p:txBody>
        </p:sp>
        <p:pic>
          <p:nvPicPr>
            <p:cNvPr id="51" name="Picture 48" descr="HAN0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53" name="Rounded Rectangle 5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altLang="en-US" b="1" dirty="0" smtClean="0"/>
              <a:t>New Car Feature</a:t>
            </a:r>
            <a:endParaRPr lang="en-US" altLang="en-US" b="1" dirty="0"/>
          </a:p>
        </p:txBody>
      </p:sp>
      <p:graphicFrame>
        <p:nvGraphicFramePr>
          <p:cNvPr id="20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15379"/>
              </p:ext>
            </p:extLst>
          </p:nvPr>
        </p:nvGraphicFramePr>
        <p:xfrm>
          <a:off x="907036" y="3345037"/>
          <a:ext cx="4070350" cy="12461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97025"/>
                <a:gridCol w="247332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DAFTAR ISI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4" action="ppaction://hlinkfile"/>
                          <a:hlinkMouseOver r:id="rId4" action="ppaction://hlinkfile"/>
                        </a:rPr>
                        <a:t>VIEW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14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KOPLING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4" action="ppaction://hlinkfile"/>
                          <a:hlinkMouseOver r:id="rId4" action="ppaction://hlinkfile"/>
                        </a:rPr>
                        <a:t>Penjelasan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159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rId4" action="ppaction://hlinkfile"/>
                          <a:hlinkMouseOver r:id="rId4" action="ppaction://hlinkfile"/>
                        </a:rPr>
                        <a:t>Sistem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file"/>
                          <a:hlinkMouseOver r:id="rId4" action="ppaction://hlinkfile"/>
                        </a:rPr>
                        <a:t> Start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rId4" action="ppaction://hlinkfile"/>
                          <a:hlinkMouseOver r:id="rId4" action="ppaction://hlinkfile"/>
                        </a:rPr>
                        <a:t>Kopling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21" name="Group 245"/>
          <p:cNvGrpSpPr>
            <a:grpSpLocks noChangeAspect="1"/>
          </p:cNvGrpSpPr>
          <p:nvPr/>
        </p:nvGrpSpPr>
        <p:grpSpPr bwMode="auto">
          <a:xfrm>
            <a:off x="3737292" y="3945112"/>
            <a:ext cx="484188" cy="692150"/>
            <a:chOff x="3592" y="1966"/>
            <a:chExt cx="597" cy="853"/>
          </a:xfrm>
        </p:grpSpPr>
        <p:sp>
          <p:nvSpPr>
            <p:cNvPr id="22" name="Rectangle 246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CC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25" name="Picture 247" descr="HAN0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48" descr="Surat cat dan spray booth 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94" y="2150995"/>
            <a:ext cx="3778906" cy="44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2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Repair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2" y="2716530"/>
            <a:ext cx="55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3"/>
            </a:pPr>
            <a:r>
              <a:rPr lang="en-US" altLang="en-US" b="1" dirty="0" smtClean="0"/>
              <a:t>Electrical Wiring Diagram</a:t>
            </a:r>
            <a:endParaRPr lang="en-US" altLang="en-US" b="1" dirty="0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854378" y="2150995"/>
            <a:ext cx="4487863" cy="4116388"/>
            <a:chOff x="816" y="1049"/>
            <a:chExt cx="2827" cy="2593"/>
          </a:xfrm>
        </p:grpSpPr>
        <p:pic>
          <p:nvPicPr>
            <p:cNvPr id="21" name="Picture 7" descr="Surat cat dan spray booth 001"/>
            <p:cNvPicPr>
              <a:picLocks noChangeAspect="1" noChangeArrowheads="1"/>
            </p:cNvPicPr>
            <p:nvPr/>
          </p:nvPicPr>
          <p:blipFill>
            <a:blip r:embed="rId4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49"/>
              <a:ext cx="2827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542" y="2424"/>
              <a:ext cx="1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 err="1" smtClean="0">
                  <a:solidFill>
                    <a:schemeClr val="bg1"/>
                  </a:solidFill>
                  <a:latin typeface="+mj-lt"/>
                </a:rPr>
                <a:t>Pilih</a:t>
              </a:r>
              <a:r>
                <a:rPr lang="en-US" altLang="en-US" sz="18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menu EWD</a:t>
              </a:r>
              <a:endParaRPr lang="en-US" altLang="en-US" sz="1800" b="1" dirty="0">
                <a:latin typeface="+mj-lt"/>
              </a:endParaRPr>
            </a:p>
          </p:txBody>
        </p:sp>
      </p:grpSp>
      <p:pic>
        <p:nvPicPr>
          <p:cNvPr id="25" name="Picture 16" descr="Surat cat dan spray booth 005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66" y="2177982"/>
            <a:ext cx="35369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7"/>
          <p:cNvGrpSpPr>
            <a:grpSpLocks noChangeAspect="1"/>
          </p:cNvGrpSpPr>
          <p:nvPr/>
        </p:nvGrpSpPr>
        <p:grpSpPr bwMode="auto">
          <a:xfrm>
            <a:off x="8654978" y="3533707"/>
            <a:ext cx="639763" cy="914400"/>
            <a:chOff x="3592" y="1966"/>
            <a:chExt cx="597" cy="853"/>
          </a:xfrm>
        </p:grpSpPr>
        <p:sp>
          <p:nvSpPr>
            <p:cNvPr id="27" name="Rectangle 18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38" name="Picture 19" descr="HAN0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44731"/>
              </p:ext>
            </p:extLst>
          </p:nvPr>
        </p:nvGraphicFramePr>
        <p:xfrm>
          <a:off x="8440666" y="4921182"/>
          <a:ext cx="3536950" cy="7315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369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System Circuit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 action="ppaction://hlinkfile"/>
                          <a:hlinkMouseOver r:id="rId7" action="ppaction://hlinkfile"/>
                        </a:rPr>
                        <a:t>EPS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40" name="Group 53"/>
          <p:cNvGrpSpPr>
            <a:grpSpLocks noChangeAspect="1"/>
          </p:cNvGrpSpPr>
          <p:nvPr/>
        </p:nvGrpSpPr>
        <p:grpSpPr bwMode="auto">
          <a:xfrm>
            <a:off x="8869291" y="5433945"/>
            <a:ext cx="639762" cy="914400"/>
            <a:chOff x="3592" y="1966"/>
            <a:chExt cx="597" cy="853"/>
          </a:xfrm>
        </p:grpSpPr>
        <p:sp>
          <p:nvSpPr>
            <p:cNvPr id="41" name="Rectangle 54"/>
            <p:cNvSpPr>
              <a:spLocks noChangeAspect="1" noChangeArrowheads="1"/>
            </p:cNvSpPr>
            <p:nvPr/>
          </p:nvSpPr>
          <p:spPr bwMode="auto">
            <a:xfrm>
              <a:off x="3680" y="2577"/>
              <a:ext cx="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  <a:latin typeface="+mj-lt"/>
                </a:rPr>
                <a:t>Klik</a:t>
              </a:r>
            </a:p>
          </p:txBody>
        </p:sp>
        <p:pic>
          <p:nvPicPr>
            <p:cNvPr id="42" name="Picture 55" descr="HAN0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41">
              <a:off x="3473" y="2085"/>
              <a:ext cx="66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0" y="2150995"/>
            <a:ext cx="3261881" cy="496956"/>
            <a:chOff x="228600" y="2547959"/>
            <a:chExt cx="2539848" cy="500041"/>
          </a:xfrm>
        </p:grpSpPr>
        <p:sp>
          <p:nvSpPr>
            <p:cNvPr id="44" name="Rounded Rectangle 4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HTML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1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1044</TotalTime>
  <Words>905</Words>
  <Application>Microsoft Office PowerPoint</Application>
  <PresentationFormat>Custom</PresentationFormat>
  <Paragraphs>303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Berlin</vt:lpstr>
      <vt:lpstr>Cara Penggunaan CD Manual</vt:lpstr>
      <vt:lpstr>Cara Penggunaan CD Repair Manual</vt:lpstr>
      <vt:lpstr>Latar Belakang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  <vt:lpstr>CD Repair Manual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55</cp:revision>
  <dcterms:created xsi:type="dcterms:W3CDTF">2014-11-01T07:00:44Z</dcterms:created>
  <dcterms:modified xsi:type="dcterms:W3CDTF">2014-11-05T11:26:24Z</dcterms:modified>
</cp:coreProperties>
</file>