
<file path=[Content_Types].xml><?xml version="1.0" encoding="utf-8"?>
<Types xmlns="http://schemas.openxmlformats.org/package/2006/content-types">
  <Default Extension="png" ContentType="image/png"/>
  <Default Extension="bin" ContentType="application/vnd.ms-office.activeX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activeX/activeX1.xml" ContentType="application/vnd.ms-office.activeX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activeX/activeX2.xml" ContentType="application/vnd.ms-office.activeX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8"/>
  </p:notesMasterIdLst>
  <p:sldIdLst>
    <p:sldId id="259" r:id="rId2"/>
    <p:sldId id="432" r:id="rId3"/>
    <p:sldId id="287" r:id="rId4"/>
    <p:sldId id="425" r:id="rId5"/>
    <p:sldId id="428" r:id="rId6"/>
    <p:sldId id="431" r:id="rId7"/>
    <p:sldId id="430" r:id="rId8"/>
    <p:sldId id="257" r:id="rId9"/>
    <p:sldId id="286" r:id="rId10"/>
    <p:sldId id="267" r:id="rId11"/>
    <p:sldId id="426" r:id="rId12"/>
    <p:sldId id="435" r:id="rId13"/>
    <p:sldId id="434" r:id="rId14"/>
    <p:sldId id="495" r:id="rId15"/>
    <p:sldId id="497" r:id="rId16"/>
    <p:sldId id="436" r:id="rId17"/>
    <p:sldId id="437" r:id="rId18"/>
    <p:sldId id="427" r:id="rId19"/>
    <p:sldId id="496" r:id="rId20"/>
    <p:sldId id="438" r:id="rId21"/>
    <p:sldId id="441" r:id="rId22"/>
    <p:sldId id="440" r:id="rId23"/>
    <p:sldId id="362" r:id="rId24"/>
    <p:sldId id="363" r:id="rId25"/>
    <p:sldId id="442" r:id="rId26"/>
    <p:sldId id="498" r:id="rId27"/>
    <p:sldId id="444" r:id="rId28"/>
    <p:sldId id="445" r:id="rId29"/>
    <p:sldId id="446" r:id="rId30"/>
    <p:sldId id="447" r:id="rId31"/>
    <p:sldId id="367" r:id="rId32"/>
    <p:sldId id="448" r:id="rId33"/>
    <p:sldId id="449" r:id="rId34"/>
    <p:sldId id="456" r:id="rId35"/>
    <p:sldId id="378" r:id="rId36"/>
    <p:sldId id="379" r:id="rId37"/>
    <p:sldId id="457" r:id="rId38"/>
    <p:sldId id="458" r:id="rId39"/>
    <p:sldId id="459" r:id="rId40"/>
    <p:sldId id="499" r:id="rId41"/>
    <p:sldId id="463" r:id="rId42"/>
    <p:sldId id="383" r:id="rId43"/>
    <p:sldId id="385" r:id="rId44"/>
    <p:sldId id="469" r:id="rId45"/>
    <p:sldId id="470" r:id="rId46"/>
    <p:sldId id="386" r:id="rId47"/>
    <p:sldId id="387" r:id="rId48"/>
    <p:sldId id="388" r:id="rId49"/>
    <p:sldId id="473" r:id="rId50"/>
    <p:sldId id="480" r:id="rId51"/>
    <p:sldId id="452" r:id="rId52"/>
    <p:sldId id="477" r:id="rId53"/>
    <p:sldId id="478" r:id="rId54"/>
    <p:sldId id="482" r:id="rId55"/>
    <p:sldId id="454" r:id="rId56"/>
    <p:sldId id="455" r:id="rId57"/>
    <p:sldId id="479" r:id="rId58"/>
    <p:sldId id="374" r:id="rId59"/>
    <p:sldId id="481" r:id="rId60"/>
    <p:sldId id="490" r:id="rId61"/>
    <p:sldId id="491" r:id="rId62"/>
    <p:sldId id="489" r:id="rId63"/>
    <p:sldId id="492" r:id="rId64"/>
    <p:sldId id="493" r:id="rId65"/>
    <p:sldId id="494" r:id="rId66"/>
    <p:sldId id="484" r:id="rId6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activeX1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2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8019AB-62B4-43D6-ACEF-04803C449909}" type="datetimeFigureOut">
              <a:rPr lang="en-US" smtClean="0"/>
              <a:t>11/12/2014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952EEE-E4CA-4970-A466-7470CAD965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9539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/>
              <a:t>CRC Training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en-US"/>
              <a:t>Service &amp; Parts Knowledge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5635F56-5F84-4655-81A8-9E42FC5483BF}" type="slidenum">
              <a:rPr lang="en-US"/>
              <a:pPr/>
              <a:t>10</a:t>
            </a:fld>
            <a:endParaRPr lang="en-US"/>
          </a:p>
        </p:txBody>
      </p:sp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ja-JP" altLang="en-US"/>
              <a:t>Basic Technical Knowledge</a:t>
            </a:r>
            <a:endParaRPr lang="en-US" altLang="ja-JP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ja-JP" altLang="en-US"/>
              <a:t>TSD - Training Department</a:t>
            </a:r>
            <a:endParaRPr lang="en-US" altLang="ja-JP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305B0AE-2535-4DD3-8D0E-02F004DC1AB8}" type="slidenum">
              <a:rPr lang="ja-JP" altLang="en-US"/>
              <a:pPr/>
              <a:t>34</a:t>
            </a:fld>
            <a:endParaRPr lang="en-US" altLang="ja-JP"/>
          </a:p>
        </p:txBody>
      </p:sp>
      <p:sp>
        <p:nvSpPr>
          <p:cNvPr id="161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/>
              <a:t>Komponen-komponen rem manual.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ja-JP" altLang="en-US"/>
              <a:t>Basic Technical Knowledge</a:t>
            </a:r>
            <a:endParaRPr lang="en-US" altLang="ja-JP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ja-JP" altLang="en-US"/>
              <a:t>TSD - Training Department</a:t>
            </a:r>
            <a:endParaRPr lang="en-US" altLang="ja-JP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69CEA36-0005-4715-8C96-427059AE7112}" type="slidenum">
              <a:rPr lang="ja-JP" altLang="en-US"/>
              <a:pPr/>
              <a:t>37</a:t>
            </a:fld>
            <a:endParaRPr lang="en-US" altLang="ja-JP"/>
          </a:p>
        </p:txBody>
      </p:sp>
      <p:sp>
        <p:nvSpPr>
          <p:cNvPr id="162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2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228600" indent="-228600"/>
            <a:r>
              <a:rPr lang="en-US" altLang="ja-JP"/>
              <a:t>Cara kerja rem (aliran minyak rem)</a:t>
            </a:r>
          </a:p>
          <a:p>
            <a:pPr marL="228600" indent="-228600"/>
            <a:endParaRPr lang="en-US" altLang="ja-JP"/>
          </a:p>
          <a:p>
            <a:pPr marL="228600" indent="-228600"/>
            <a:r>
              <a:rPr lang="en-US" altLang="ja-JP"/>
              <a:t>Jenis Rem:</a:t>
            </a:r>
          </a:p>
          <a:p>
            <a:pPr marL="228600" indent="-228600">
              <a:buFontTx/>
              <a:buAutoNum type="arabicPeriod"/>
            </a:pPr>
            <a:r>
              <a:rPr lang="en-US" altLang="ja-JP"/>
              <a:t>Disc Brake</a:t>
            </a:r>
          </a:p>
          <a:p>
            <a:pPr marL="228600" indent="-228600">
              <a:buFontTx/>
              <a:buAutoNum type="arabicPeriod"/>
            </a:pPr>
            <a:r>
              <a:rPr lang="en-US" altLang="ja-JP"/>
              <a:t>Tromol/Drum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ja-JP" altLang="en-US"/>
              <a:t>Basic Technical Knowledge</a:t>
            </a:r>
            <a:endParaRPr lang="en-US" altLang="ja-JP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ja-JP" altLang="en-US"/>
              <a:t>TSD - Training Department</a:t>
            </a:r>
            <a:endParaRPr lang="en-US" altLang="ja-JP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B34CF72-843C-4FC5-AF05-B73490CA6711}" type="slidenum">
              <a:rPr lang="ja-JP" altLang="en-US"/>
              <a:pPr/>
              <a:t>61</a:t>
            </a:fld>
            <a:endParaRPr lang="en-US" altLang="ja-JP"/>
          </a:p>
        </p:txBody>
      </p:sp>
      <p:sp>
        <p:nvSpPr>
          <p:cNvPr id="183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3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/>
              <a:t>Jenis Airbag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ja-JP" altLang="en-US"/>
              <a:t>Basic Technical Knowledge</a:t>
            </a:r>
            <a:endParaRPr lang="en-US" altLang="ja-JP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ja-JP" altLang="en-US"/>
              <a:t>TSD - Training Department</a:t>
            </a:r>
            <a:endParaRPr lang="en-US" altLang="ja-JP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B288966-2239-44F9-A725-3022F959E4A9}" type="slidenum">
              <a:rPr lang="ja-JP" altLang="en-US"/>
              <a:pPr/>
              <a:t>62</a:t>
            </a:fld>
            <a:endParaRPr lang="en-US" altLang="ja-JP"/>
          </a:p>
        </p:txBody>
      </p:sp>
      <p:sp>
        <p:nvSpPr>
          <p:cNvPr id="260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0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 sz="1000"/>
              <a:t>Supplemental Restrain System, merupakan sistem tambahan keselamatan sebagai penambah untuk sistem Seatbelt.</a:t>
            </a:r>
          </a:p>
          <a:p>
            <a:r>
              <a:rPr lang="en-US" altLang="ja-JP" sz="1000"/>
              <a:t>(yang utama tetap Seatbelt).</a:t>
            </a:r>
          </a:p>
          <a:p>
            <a:endParaRPr lang="en-US" altLang="ja-JP" sz="1000"/>
          </a:p>
          <a:p>
            <a:r>
              <a:rPr lang="en-US" altLang="ja-JP" sz="1000"/>
              <a:t>Gambar kiri:</a:t>
            </a:r>
          </a:p>
          <a:p>
            <a:r>
              <a:rPr lang="en-US" altLang="ja-JP" sz="1000"/>
              <a:t>Proses tabrakan sampai berhenti (50 km/jam) memerlukan waktu ~0,2 detik.</a:t>
            </a:r>
          </a:p>
          <a:p>
            <a:r>
              <a:rPr lang="en-US" altLang="ja-JP" sz="1000"/>
              <a:t>Dan kecepatan badan penumpang saat menabrak dashboard/kaca sama seperti ketika jatuh dari gedung lt. 3.</a:t>
            </a:r>
          </a:p>
          <a:p>
            <a:r>
              <a:rPr lang="en-US" altLang="ja-JP" sz="1000"/>
              <a:t>Oleh karena itu, airbag dirancang untuk mengembang dan kempes (untuk meredam laju penumpang) sekitar 0,2 detik.</a:t>
            </a:r>
          </a:p>
          <a:p>
            <a:r>
              <a:rPr lang="en-US" altLang="ja-JP" sz="1000"/>
              <a:t>Kecepatan air bag mengembang sekitar 300 km/jam.</a:t>
            </a:r>
          </a:p>
          <a:p>
            <a:endParaRPr lang="en-US" altLang="ja-JP" sz="1000"/>
          </a:p>
          <a:p>
            <a:r>
              <a:rPr lang="en-US" altLang="ja-JP" sz="1000"/>
              <a:t>Gambar kanan:</a:t>
            </a:r>
          </a:p>
          <a:p>
            <a:r>
              <a:rPr lang="en-US" altLang="ja-JP" sz="1000"/>
              <a:t>Airbag bekerja berdasarkan front airbag sensor dan (bukan atau) center airbag sensor assembly.</a:t>
            </a:r>
          </a:p>
          <a:p>
            <a:r>
              <a:rPr lang="en-US" altLang="ja-JP" sz="1000"/>
              <a:t>Lalu center airbag sensor assembly akan mengirim arus ke ke Airbag pengemudi dan penumpang untuk menyalakan gas inflator.</a:t>
            </a:r>
          </a:p>
          <a:p>
            <a:r>
              <a:rPr lang="en-US" altLang="ja-JP" sz="1000"/>
              <a:t>Gas akan terbakar dan membuat kantong airbag mengembang (menyobek kulit permukaan steer/dashboard)</a:t>
            </a:r>
          </a:p>
          <a:p>
            <a:r>
              <a:rPr lang="en-US" altLang="ja-JP" sz="1000"/>
              <a:t>Airbag akan kempes karena tekanan gas ditambah tumbukan kepala pengemudi/penumpang depan.</a:t>
            </a:r>
          </a:p>
          <a:p>
            <a:r>
              <a:rPr lang="en-US" altLang="ja-JP" sz="1000"/>
              <a:t>Sehingga kecepatan wajah penumpang akan berkurang saat mengenai steer atau dashboard.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ja-JP" altLang="en-US"/>
              <a:t>Basic Technical Knowledge</a:t>
            </a:r>
            <a:endParaRPr lang="en-US" altLang="ja-JP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ja-JP" altLang="en-US"/>
              <a:t>TSD - Training Department</a:t>
            </a:r>
            <a:endParaRPr lang="en-US" altLang="ja-JP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2054B39-900D-462A-936D-147E778A66E1}" type="slidenum">
              <a:rPr lang="ja-JP" altLang="en-US"/>
              <a:pPr/>
              <a:t>65</a:t>
            </a:fld>
            <a:endParaRPr lang="en-US" altLang="ja-JP"/>
          </a:p>
        </p:txBody>
      </p:sp>
      <p:sp>
        <p:nvSpPr>
          <p:cNvPr id="184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228600" indent="-228600"/>
            <a:r>
              <a:rPr lang="en-US" altLang="ja-JP"/>
              <a:t>Airbag tidak mengembang jika:</a:t>
            </a:r>
          </a:p>
          <a:p>
            <a:pPr marL="228600" indent="-228600"/>
            <a:endParaRPr lang="en-US" altLang="ja-JP"/>
          </a:p>
          <a:p>
            <a:pPr marL="228600" indent="-228600">
              <a:buFontTx/>
              <a:buAutoNum type="arabicPeriod"/>
            </a:pPr>
            <a:r>
              <a:rPr lang="en-US" altLang="ja-JP"/>
              <a:t>Airbag Depan (pengemudi &amp; penumpang)</a:t>
            </a:r>
          </a:p>
          <a:p>
            <a:pPr marL="685800" lvl="1" indent="-228600">
              <a:buFontTx/>
              <a:buAutoNum type="arabicPeriod"/>
            </a:pPr>
            <a:r>
              <a:rPr lang="en-US" altLang="ja-JP"/>
              <a:t>Ditabrak dari belakang</a:t>
            </a:r>
          </a:p>
          <a:p>
            <a:pPr marL="685800" lvl="1" indent="-228600">
              <a:buFontTx/>
              <a:buAutoNum type="arabicPeriod"/>
            </a:pPr>
            <a:r>
              <a:rPr lang="en-US" altLang="ja-JP"/>
              <a:t>Ditabrak dari samping</a:t>
            </a:r>
          </a:p>
          <a:p>
            <a:pPr marL="685800" lvl="1" indent="-228600">
              <a:buFontTx/>
              <a:buAutoNum type="arabicPeriod"/>
            </a:pPr>
            <a:r>
              <a:rPr lang="en-US" altLang="ja-JP"/>
              <a:t>Berguling</a:t>
            </a:r>
          </a:p>
          <a:p>
            <a:pPr marL="685800" lvl="1" indent="-228600">
              <a:buFontTx/>
              <a:buAutoNum type="arabicPeriod"/>
            </a:pPr>
            <a:r>
              <a:rPr lang="en-US" altLang="ja-JP"/>
              <a:t>Menabrak lubang jalan</a:t>
            </a:r>
          </a:p>
          <a:p>
            <a:pPr marL="685800" lvl="1" indent="-228600">
              <a:buFontTx/>
              <a:buAutoNum type="arabicPeriod"/>
            </a:pPr>
            <a:r>
              <a:rPr lang="en-US" altLang="ja-JP"/>
              <a:t>Kendaraan loncat</a:t>
            </a:r>
          </a:p>
          <a:p>
            <a:pPr marL="685800" lvl="1" indent="-228600">
              <a:buFontTx/>
              <a:buAutoNum type="arabicPeriod"/>
            </a:pPr>
            <a:endParaRPr lang="en-US" altLang="ja-JP"/>
          </a:p>
          <a:p>
            <a:pPr marL="228600" indent="-228600">
              <a:buFontTx/>
              <a:buAutoNum type="arabicPeriod"/>
            </a:pPr>
            <a:r>
              <a:rPr lang="en-US" altLang="ja-JP"/>
              <a:t>Airbag samping &amp; Shield Curtain</a:t>
            </a:r>
          </a:p>
          <a:p>
            <a:pPr marL="685800" lvl="1" indent="-228600">
              <a:buFontTx/>
              <a:buAutoNum type="arabicPeriod"/>
            </a:pPr>
            <a:r>
              <a:rPr lang="en-US" altLang="ja-JP"/>
              <a:t>Ditabrak dari belakang</a:t>
            </a:r>
          </a:p>
          <a:p>
            <a:pPr marL="685800" lvl="1" indent="-228600">
              <a:buFontTx/>
              <a:buAutoNum type="arabicPeriod"/>
            </a:pPr>
            <a:r>
              <a:rPr lang="en-US" altLang="ja-JP"/>
              <a:t>Tabrakan depan</a:t>
            </a:r>
          </a:p>
          <a:p>
            <a:pPr marL="685800" lvl="1" indent="-228600">
              <a:buFontTx/>
              <a:buAutoNum type="arabicPeriod"/>
            </a:pPr>
            <a:r>
              <a:rPr lang="en-US" altLang="ja-JP"/>
              <a:t>Berguling</a:t>
            </a:r>
          </a:p>
          <a:p>
            <a:pPr marL="228600" indent="-228600">
              <a:buFontTx/>
              <a:buAutoNum type="arabicPeriod"/>
            </a:pPr>
            <a:endParaRPr lang="en-US" altLang="ja-JP"/>
          </a:p>
          <a:p>
            <a:pPr marL="228600" indent="-228600"/>
            <a:r>
              <a:rPr lang="en-US" altLang="ja-JP"/>
              <a:t>Range sensor airbag depan adalah 15 derajat kiri &amp; kanan. Jika sudut tabrakan lebih dari itu, airbag tidak mengembang.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B019E-456A-45BA-B7CC-83BE2C10DE88}" type="datetimeFigureOut">
              <a:rPr lang="en-US" smtClean="0"/>
              <a:t>11/12/2014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E2E72-76DA-4B73-BC9E-535A21F87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0459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B019E-456A-45BA-B7CC-83BE2C10DE88}" type="datetimeFigureOut">
              <a:rPr lang="en-US" smtClean="0"/>
              <a:t>11/12/2014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E2E72-76DA-4B73-BC9E-535A21F87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9592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B019E-456A-45BA-B7CC-83BE2C10DE88}" type="datetimeFigureOut">
              <a:rPr lang="en-US" smtClean="0"/>
              <a:t>11/12/2014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E2E72-76DA-4B73-BC9E-535A21F87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5860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" y="533400"/>
            <a:ext cx="8458200" cy="3238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914400"/>
            <a:ext cx="3771900" cy="1219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29100" y="914400"/>
            <a:ext cx="3771900" cy="1219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3716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5560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239000" y="64008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87B27CD3-7281-4FBA-9D75-8DE2C99C7D1B}" type="slidenum">
              <a:rPr lang="ja-JP" altLang="en-US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5222978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" y="533400"/>
            <a:ext cx="8458200" cy="3238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914400"/>
            <a:ext cx="3771900" cy="1219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229100" y="914400"/>
            <a:ext cx="3771900" cy="533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229100" y="1600200"/>
            <a:ext cx="3771900" cy="533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13716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5560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7239000" y="64008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2B66200F-823E-4EF7-8C6E-0F1A17026386}" type="slidenum">
              <a:rPr lang="ja-JP" altLang="en-US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7329375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" y="533400"/>
            <a:ext cx="8458200" cy="3238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914400"/>
            <a:ext cx="3771900" cy="1219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229100" y="914400"/>
            <a:ext cx="3771900" cy="533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229100" y="1600200"/>
            <a:ext cx="3771900" cy="533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13716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5560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7239000" y="64008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550B0AD2-4E88-444B-9114-EEF861D52D2F}" type="slidenum">
              <a:rPr lang="ja-JP" altLang="en-US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8910127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B019E-456A-45BA-B7CC-83BE2C10DE88}" type="datetimeFigureOut">
              <a:rPr lang="en-US" smtClean="0"/>
              <a:t>11/12/2014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E2E72-76DA-4B73-BC9E-535A21F87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8968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B019E-456A-45BA-B7CC-83BE2C10DE88}" type="datetimeFigureOut">
              <a:rPr lang="en-US" smtClean="0"/>
              <a:t>11/12/2014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E2E72-76DA-4B73-BC9E-535A21F87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3784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B019E-456A-45BA-B7CC-83BE2C10DE88}" type="datetimeFigureOut">
              <a:rPr lang="en-US" smtClean="0"/>
              <a:t>11/12/2014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E2E72-76DA-4B73-BC9E-535A21F87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9936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B019E-456A-45BA-B7CC-83BE2C10DE88}" type="datetimeFigureOut">
              <a:rPr lang="en-US" smtClean="0"/>
              <a:t>11/12/2014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E2E72-76DA-4B73-BC9E-535A21F87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5181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B019E-456A-45BA-B7CC-83BE2C10DE88}" type="datetimeFigureOut">
              <a:rPr lang="en-US" smtClean="0"/>
              <a:t>11/12/2014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E2E72-76DA-4B73-BC9E-535A21F87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4116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B019E-456A-45BA-B7CC-83BE2C10DE88}" type="datetimeFigureOut">
              <a:rPr lang="en-US" smtClean="0"/>
              <a:t>11/12/2014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E2E72-76DA-4B73-BC9E-535A21F87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6559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B019E-456A-45BA-B7CC-83BE2C10DE88}" type="datetimeFigureOut">
              <a:rPr lang="en-US" smtClean="0"/>
              <a:t>11/12/2014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E2E72-76DA-4B73-BC9E-535A21F87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9825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B019E-456A-45BA-B7CC-83BE2C10DE88}" type="datetimeFigureOut">
              <a:rPr lang="en-US" smtClean="0"/>
              <a:t>11/12/2014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E2E72-76DA-4B73-BC9E-535A21F87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8032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0B019E-456A-45BA-B7CC-83BE2C10DE88}" type="datetimeFigureOut">
              <a:rPr lang="en-US" smtClean="0"/>
              <a:t>11/12/2014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BE2E72-76DA-4B73-BC9E-535A21F87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525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3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9.png"/><Relationship Id="rId7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8.jpeg"/><Relationship Id="rId5" Type="http://schemas.openxmlformats.org/officeDocument/2006/relationships/image" Target="../media/image10.png"/><Relationship Id="rId10" Type="http://schemas.microsoft.com/office/2007/relationships/hdphoto" Target="../media/hdphoto3.wdp"/><Relationship Id="rId4" Type="http://schemas.microsoft.com/office/2007/relationships/hdphoto" Target="../media/hdphoto4.wdp"/><Relationship Id="rId9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Kopling.swf" TargetMode="External"/><Relationship Id="rId3" Type="http://schemas.openxmlformats.org/officeDocument/2006/relationships/image" Target="../media/image11.png"/><Relationship Id="rId7" Type="http://schemas.openxmlformats.org/officeDocument/2006/relationships/hyperlink" Target="kopling%20gerak.swf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hyperlink" Target="kopling%20injak.swf" TargetMode="External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hyperlink" Target="transmission.swf" TargetMode="External"/><Relationship Id="rId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wmf"/><Relationship Id="rId3" Type="http://schemas.openxmlformats.org/officeDocument/2006/relationships/slideLayout" Target="../slideLayouts/slideLayout1.xml"/><Relationship Id="rId7" Type="http://schemas.microsoft.com/office/2007/relationships/hdphoto" Target="../media/hdphoto2.wdp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png"/><Relationship Id="rId5" Type="http://schemas.openxmlformats.org/officeDocument/2006/relationships/image" Target="../media/image14.png"/><Relationship Id="rId4" Type="http://schemas.openxmlformats.org/officeDocument/2006/relationships/image" Target="../media/image1.jpe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6.jpeg"/><Relationship Id="rId7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hyperlink" Target="../BSST%20april%202009/geartrain.swf" TargetMode="External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jpeg"/><Relationship Id="rId4" Type="http://schemas.microsoft.com/office/2007/relationships/hdphoto" Target="../media/hdphoto2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3" Type="http://schemas.openxmlformats.org/officeDocument/2006/relationships/image" Target="../media/image3.png"/><Relationship Id="rId7" Type="http://schemas.openxmlformats.org/officeDocument/2006/relationships/image" Target="../media/image24.png"/><Relationship Id="rId12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5" Type="http://schemas.openxmlformats.org/officeDocument/2006/relationships/image" Target="../media/image32.png"/><Relationship Id="rId10" Type="http://schemas.openxmlformats.org/officeDocument/2006/relationships/image" Target="../media/image27.png"/><Relationship Id="rId4" Type="http://schemas.microsoft.com/office/2007/relationships/hdphoto" Target="../media/hdphoto2.wdp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microsoft.com/office/2007/relationships/hdphoto" Target="../media/hdphoto2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6.png"/><Relationship Id="rId11" Type="http://schemas.openxmlformats.org/officeDocument/2006/relationships/image" Target="../media/image3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41.png"/><Relationship Id="rId7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openxmlformats.org/officeDocument/2006/relationships/image" Target="../media/image4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microsoft.com/office/2007/relationships/hdphoto" Target="../media/hdphoto2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50.png"/><Relationship Id="rId7" Type="http://schemas.openxmlformats.org/officeDocument/2006/relationships/image" Target="../media/image5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microsoft.com/office/2007/relationships/hdphoto" Target="../media/hdphoto5.wdp"/><Relationship Id="rId9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7" Type="http://schemas.microsoft.com/office/2007/relationships/hdphoto" Target="../media/hdphoto2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jpeg"/><Relationship Id="rId7" Type="http://schemas.openxmlformats.org/officeDocument/2006/relationships/image" Target="../media/image61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openxmlformats.org/officeDocument/2006/relationships/image" Target="../media/image1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g"/><Relationship Id="rId3" Type="http://schemas.openxmlformats.org/officeDocument/2006/relationships/image" Target="../media/image1.jpeg"/><Relationship Id="rId7" Type="http://schemas.openxmlformats.org/officeDocument/2006/relationships/image" Target="../media/image6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5.jpg"/><Relationship Id="rId5" Type="http://schemas.microsoft.com/office/2007/relationships/hdphoto" Target="../media/hdphoto2.wdp"/><Relationship Id="rId4" Type="http://schemas.openxmlformats.org/officeDocument/2006/relationships/image" Target="../media/image3.png"/><Relationship Id="rId9" Type="http://schemas.openxmlformats.org/officeDocument/2006/relationships/image" Target="../media/image68.jp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hyperlink" Target="tipe%20rem.swf" TargetMode="External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jpeg"/><Relationship Id="rId5" Type="http://schemas.openxmlformats.org/officeDocument/2006/relationships/hyperlink" Target="rem.mpg" TargetMode="External"/><Relationship Id="rId4" Type="http://schemas.openxmlformats.org/officeDocument/2006/relationships/image" Target="../media/image7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9.png"/><Relationship Id="rId4" Type="http://schemas.microsoft.com/office/2007/relationships/hdphoto" Target="../media/hdphoto2.wdp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0.png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4" Type="http://schemas.microsoft.com/office/2007/relationships/hdphoto" Target="../media/hdphoto2.wdp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85.png"/><Relationship Id="rId2" Type="http://schemas.openxmlformats.org/officeDocument/2006/relationships/control" Target="../activeX/activeX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84.png"/><Relationship Id="rId5" Type="http://schemas.openxmlformats.org/officeDocument/2006/relationships/hyperlink" Target="ABS.MPG" TargetMode="External"/><Relationship Id="rId4" Type="http://schemas.openxmlformats.org/officeDocument/2006/relationships/image" Target="../media/image83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86.png"/><Relationship Id="rId7" Type="http://schemas.openxmlformats.org/officeDocument/2006/relationships/hyperlink" Target="ABS%20&amp;%20EBD%20working%20operation.mp4" TargetMode="External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4.jpeg"/><Relationship Id="rId5" Type="http://schemas.openxmlformats.org/officeDocument/2006/relationships/image" Target="../media/image93.wmf"/><Relationship Id="rId4" Type="http://schemas.openxmlformats.org/officeDocument/2006/relationships/image" Target="../media/image92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openxmlformats.org/officeDocument/2006/relationships/hyperlink" Target="VSC.mpg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openxmlformats.org/officeDocument/2006/relationships/image" Target="../media/image5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01.png"/><Relationship Id="rId2" Type="http://schemas.openxmlformats.org/officeDocument/2006/relationships/image" Target="../media/image99.gif"/><Relationship Id="rId1" Type="http://schemas.openxmlformats.org/officeDocument/2006/relationships/slideLayout" Target="../slideLayouts/slideLayout1.xml"/><Relationship Id="rId6" Type="http://schemas.microsoft.com/office/2007/relationships/hdphoto" Target="../media/hdphoto7.wdp"/><Relationship Id="rId5" Type="http://schemas.openxmlformats.org/officeDocument/2006/relationships/image" Target="../media/image100.png"/><Relationship Id="rId4" Type="http://schemas.microsoft.com/office/2007/relationships/hdphoto" Target="../media/hdphoto2.wdp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gif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9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png"/><Relationship Id="rId5" Type="http://schemas.openxmlformats.org/officeDocument/2006/relationships/image" Target="../media/image103.jpeg"/><Relationship Id="rId4" Type="http://schemas.microsoft.com/office/2007/relationships/hdphoto" Target="../media/hdphoto2.wdp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gif"/><Relationship Id="rId2" Type="http://schemas.openxmlformats.org/officeDocument/2006/relationships/hyperlink" Target="steering%20rack%20&amp;%20pinion.mp4" TargetMode="Externa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openxmlformats.org/officeDocument/2006/relationships/image" Target="../media/image105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99.gif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gif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07.jpeg"/><Relationship Id="rId2" Type="http://schemas.openxmlformats.org/officeDocument/2006/relationships/image" Target="../media/image99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jpeg"/><Relationship Id="rId5" Type="http://schemas.openxmlformats.org/officeDocument/2006/relationships/image" Target="../media/image108.png"/><Relationship Id="rId4" Type="http://schemas.microsoft.com/office/2007/relationships/hdphoto" Target="../media/hdphoto2.wdp"/></Relationships>
</file>

<file path=ppt/slides/_rels/slide5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10.png"/><Relationship Id="rId7" Type="http://schemas.openxmlformats.org/officeDocument/2006/relationships/image" Target="../media/image3.png"/><Relationship Id="rId2" Type="http://schemas.openxmlformats.org/officeDocument/2006/relationships/image" Target="../media/image99.gif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13.jpeg"/><Relationship Id="rId5" Type="http://schemas.openxmlformats.org/officeDocument/2006/relationships/image" Target="../media/image112.jpeg"/><Relationship Id="rId4" Type="http://schemas.openxmlformats.org/officeDocument/2006/relationships/image" Target="../media/image111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4.jpe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openxmlformats.org/officeDocument/2006/relationships/image" Target="../media/image5.jpe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8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D:\data%20d\Sigid%20-%209\Workshop%20curiculum%20TTEP-14\EX01.mpg" TargetMode="Externa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D:\data%20d\Sigid%20-%209\Workshop%20curiculum%20TTEP-14\EX02.mpg" TargetMode="Externa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23.png"/><Relationship Id="rId4" Type="http://schemas.openxmlformats.org/officeDocument/2006/relationships/image" Target="../media/image122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6.png"/><Relationship Id="rId7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5" name="Picture 4" descr="D:\data d\Sigid - 8\KAIZEN\background-backgrounds-176711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7038937" y="6550223"/>
              <a:ext cx="2105063" cy="307777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i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erlin Sans FB" pitchFamily="34" charset="0"/>
                </a:rPr>
                <a:t>Technical Training Section</a:t>
              </a:r>
              <a:endParaRPr lang="en-US" sz="1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endParaRPr>
            </a:p>
          </p:txBody>
        </p:sp>
      </p:grpSp>
      <p:sp>
        <p:nvSpPr>
          <p:cNvPr id="8" name="Rectangle 7"/>
          <p:cNvSpPr/>
          <p:nvPr/>
        </p:nvSpPr>
        <p:spPr>
          <a:xfrm>
            <a:off x="381000" y="2486561"/>
            <a:ext cx="8337539" cy="1323439"/>
          </a:xfrm>
          <a:prstGeom prst="rect">
            <a:avLst/>
          </a:prstGeom>
          <a:noFill/>
          <a:effectLst>
            <a:outerShdw blurRad="50800" dist="50800" dir="5400000" algn="ctr" rotWithShape="0">
              <a:srgbClr val="FFFF00">
                <a:alpha val="84000"/>
              </a:srgbClr>
            </a:outerShd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000" b="1" cap="none" spc="50" dirty="0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TOYOTA-Technical Education Program</a:t>
            </a:r>
          </a:p>
          <a:p>
            <a:pPr algn="ctr"/>
            <a:r>
              <a:rPr lang="en-US" sz="4000" b="1" spc="50" dirty="0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Curriculum Workshop 2014</a:t>
            </a:r>
            <a:endParaRPr lang="en-US" sz="4000" b="1" cap="none" spc="50" dirty="0">
              <a:ln w="11430"/>
              <a:solidFill>
                <a:schemeClr val="bg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10" b="96547" l="2930" r="998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3685" y="914400"/>
            <a:ext cx="1832168" cy="1295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69109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25" name="Picture 24" descr="D:\data d\Sigid - 8\KAIZEN\background-backgrounds-176711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-5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TextBox 25"/>
            <p:cNvSpPr txBox="1"/>
            <p:nvPr/>
          </p:nvSpPr>
          <p:spPr>
            <a:xfrm>
              <a:off x="7038937" y="6536368"/>
              <a:ext cx="2105063" cy="307777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i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erlin Sans FB" pitchFamily="34" charset="0"/>
                </a:rPr>
                <a:t>Technical Training Section</a:t>
              </a:r>
              <a:endParaRPr lang="en-US" sz="1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/>
          <a:srcRect l="19256" t="26306" r="22611" b="8061"/>
          <a:stretch/>
        </p:blipFill>
        <p:spPr>
          <a:xfrm>
            <a:off x="-4826" y="-138545"/>
            <a:ext cx="9147999" cy="5829300"/>
          </a:xfrm>
          <a:prstGeom prst="rect">
            <a:avLst/>
          </a:prstGeom>
        </p:spPr>
      </p:pic>
      <p:sp>
        <p:nvSpPr>
          <p:cNvPr id="3076" name="Line 4"/>
          <p:cNvSpPr>
            <a:spLocks noChangeShapeType="1"/>
          </p:cNvSpPr>
          <p:nvPr/>
        </p:nvSpPr>
        <p:spPr bwMode="auto">
          <a:xfrm>
            <a:off x="1600200" y="96"/>
            <a:ext cx="7543800" cy="0"/>
          </a:xfrm>
          <a:prstGeom prst="line">
            <a:avLst/>
          </a:prstGeom>
          <a:noFill/>
          <a:ln w="9525">
            <a:solidFill>
              <a:schemeClr val="bg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166687" y="-14645"/>
            <a:ext cx="8843730" cy="827306"/>
            <a:chOff x="166687" y="-14645"/>
            <a:chExt cx="8843730" cy="827306"/>
          </a:xfrm>
        </p:grpSpPr>
        <p:grpSp>
          <p:nvGrpSpPr>
            <p:cNvPr id="8" name="Group 7"/>
            <p:cNvGrpSpPr/>
            <p:nvPr/>
          </p:nvGrpSpPr>
          <p:grpSpPr>
            <a:xfrm>
              <a:off x="166687" y="-14645"/>
              <a:ext cx="8300921" cy="827306"/>
              <a:chOff x="395288" y="45819"/>
              <a:chExt cx="8300920" cy="827306"/>
            </a:xfrm>
          </p:grpSpPr>
          <p:sp>
            <p:nvSpPr>
              <p:cNvPr id="10" name="Text Box 18"/>
              <p:cNvSpPr txBox="1">
                <a:spLocks noChangeArrowheads="1"/>
              </p:cNvSpPr>
              <p:nvPr/>
            </p:nvSpPr>
            <p:spPr bwMode="auto">
              <a:xfrm>
                <a:off x="971549" y="45819"/>
                <a:ext cx="5810250" cy="6463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17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anchor="b">
                <a:spAutoFit/>
              </a:bodyPr>
              <a:lstStyle>
                <a:lvl1pPr>
                  <a:defRPr sz="2400" baseline="-25000">
                    <a:solidFill>
                      <a:schemeClr val="tx1"/>
                    </a:solidFill>
                    <a:latin typeface="Kunstler Script" pitchFamily="66" charset="0"/>
                  </a:defRPr>
                </a:lvl1pPr>
                <a:lvl2pPr marL="742950" indent="-285750">
                  <a:defRPr sz="2400" baseline="-25000">
                    <a:solidFill>
                      <a:schemeClr val="tx1"/>
                    </a:solidFill>
                    <a:latin typeface="Kunstler Script" pitchFamily="66" charset="0"/>
                  </a:defRPr>
                </a:lvl2pPr>
                <a:lvl3pPr marL="1143000" indent="-228600">
                  <a:defRPr sz="2400" baseline="-25000">
                    <a:solidFill>
                      <a:schemeClr val="tx1"/>
                    </a:solidFill>
                    <a:latin typeface="Kunstler Script" pitchFamily="66" charset="0"/>
                  </a:defRPr>
                </a:lvl3pPr>
                <a:lvl4pPr marL="1600200" indent="-228600">
                  <a:defRPr sz="2400" baseline="-25000">
                    <a:solidFill>
                      <a:schemeClr val="tx1"/>
                    </a:solidFill>
                    <a:latin typeface="Kunstler Script" pitchFamily="66" charset="0"/>
                  </a:defRPr>
                </a:lvl4pPr>
                <a:lvl5pPr marL="2057400" indent="-228600">
                  <a:defRPr sz="2400" baseline="-25000">
                    <a:solidFill>
                      <a:schemeClr val="tx1"/>
                    </a:solidFill>
                    <a:latin typeface="Kunstler Script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Kunstler Script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Kunstler Script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Kunstler Script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Kunstler Script" pitchFamily="66" charset="0"/>
                  </a:defRPr>
                </a:lvl9pPr>
              </a:lstStyle>
              <a:p>
                <a:r>
                  <a:rPr lang="en-US" sz="3600" dirty="0" smtClean="0">
                    <a:latin typeface="Lucida Sans Unicode" pitchFamily="34" charset="0"/>
                  </a:rPr>
                  <a:t>Drive Train</a:t>
                </a:r>
                <a:r>
                  <a:rPr lang="en-US" sz="3600" baseline="0" dirty="0" smtClean="0">
                    <a:latin typeface="Lucida Sans Unicode" pitchFamily="34" charset="0"/>
                  </a:rPr>
                  <a:t> </a:t>
                </a:r>
                <a:endParaRPr lang="en-US" sz="3600" dirty="0">
                  <a:latin typeface="Lucida Sans Unicode" pitchFamily="34" charset="0"/>
                </a:endParaRPr>
              </a:p>
            </p:txBody>
          </p:sp>
          <p:grpSp>
            <p:nvGrpSpPr>
              <p:cNvPr id="11" name="Group 19"/>
              <p:cNvGrpSpPr>
                <a:grpSpLocks noChangeAspect="1"/>
              </p:cNvGrpSpPr>
              <p:nvPr/>
            </p:nvGrpSpPr>
            <p:grpSpPr bwMode="auto">
              <a:xfrm>
                <a:off x="395288" y="304800"/>
                <a:ext cx="503237" cy="568325"/>
                <a:chOff x="3606" y="1117"/>
                <a:chExt cx="1587" cy="1791"/>
              </a:xfrm>
            </p:grpSpPr>
            <p:grpSp>
              <p:nvGrpSpPr>
                <p:cNvPr id="13" name="Group 20"/>
                <p:cNvGrpSpPr>
                  <a:grpSpLocks noChangeAspect="1"/>
                </p:cNvGrpSpPr>
                <p:nvPr/>
              </p:nvGrpSpPr>
              <p:grpSpPr bwMode="auto">
                <a:xfrm>
                  <a:off x="3606" y="1117"/>
                  <a:ext cx="631" cy="703"/>
                  <a:chOff x="3606" y="1117"/>
                  <a:chExt cx="631" cy="703"/>
                </a:xfrm>
              </p:grpSpPr>
              <p:sp>
                <p:nvSpPr>
                  <p:cNvPr id="30" name="AutoShape 21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3604" y="1189"/>
                    <a:ext cx="680" cy="586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chemeClr val="bg1">
                          <a:alpha val="0"/>
                        </a:schemeClr>
                      </a:gs>
                      <a:gs pos="100000">
                        <a:schemeClr val="bg1">
                          <a:gamma/>
                          <a:tint val="81961"/>
                          <a:invGamma/>
                        </a:schemeClr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31" name="AutoShape 22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3561" y="1162"/>
                    <a:ext cx="678" cy="587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rgbClr val="FF0000">
                          <a:alpha val="3000"/>
                        </a:srgbClr>
                      </a:gs>
                      <a:gs pos="100000">
                        <a:srgbClr val="760000"/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4" name="Group 23"/>
                <p:cNvGrpSpPr>
                  <a:grpSpLocks noChangeAspect="1"/>
                </p:cNvGrpSpPr>
                <p:nvPr/>
              </p:nvGrpSpPr>
              <p:grpSpPr bwMode="auto">
                <a:xfrm>
                  <a:off x="4241" y="1117"/>
                  <a:ext cx="631" cy="703"/>
                  <a:chOff x="4241" y="1117"/>
                  <a:chExt cx="631" cy="703"/>
                </a:xfrm>
              </p:grpSpPr>
              <p:sp>
                <p:nvSpPr>
                  <p:cNvPr id="28" name="AutoShape 24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4240" y="1189"/>
                    <a:ext cx="680" cy="586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chemeClr val="bg1">
                          <a:alpha val="0"/>
                        </a:schemeClr>
                      </a:gs>
                      <a:gs pos="100000">
                        <a:schemeClr val="bg1">
                          <a:gamma/>
                          <a:tint val="81961"/>
                          <a:invGamma/>
                        </a:schemeClr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29" name="AutoShape 25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4196" y="1162"/>
                    <a:ext cx="678" cy="587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rgbClr val="000080">
                          <a:alpha val="3000"/>
                        </a:srgbClr>
                      </a:gs>
                      <a:gs pos="100000">
                        <a:srgbClr val="00003B"/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5" name="Group 26"/>
                <p:cNvGrpSpPr>
                  <a:grpSpLocks noChangeAspect="1"/>
                </p:cNvGrpSpPr>
                <p:nvPr/>
              </p:nvGrpSpPr>
              <p:grpSpPr bwMode="auto">
                <a:xfrm>
                  <a:off x="3924" y="1664"/>
                  <a:ext cx="631" cy="703"/>
                  <a:chOff x="3924" y="1664"/>
                  <a:chExt cx="631" cy="703"/>
                </a:xfrm>
              </p:grpSpPr>
              <p:sp>
                <p:nvSpPr>
                  <p:cNvPr id="23" name="AutoShape 27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3924" y="1735"/>
                    <a:ext cx="680" cy="586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chemeClr val="bg1">
                          <a:alpha val="0"/>
                        </a:schemeClr>
                      </a:gs>
                      <a:gs pos="100000">
                        <a:schemeClr val="bg1">
                          <a:gamma/>
                          <a:tint val="81961"/>
                          <a:invGamma/>
                        </a:schemeClr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27" name="AutoShape 28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3879" y="1709"/>
                    <a:ext cx="678" cy="587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rgbClr val="00FF00">
                          <a:alpha val="3000"/>
                        </a:srgbClr>
                      </a:gs>
                      <a:gs pos="100000">
                        <a:srgbClr val="007600"/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6" name="Group 29"/>
                <p:cNvGrpSpPr>
                  <a:grpSpLocks noChangeAspect="1"/>
                </p:cNvGrpSpPr>
                <p:nvPr/>
              </p:nvGrpSpPr>
              <p:grpSpPr bwMode="auto">
                <a:xfrm>
                  <a:off x="4562" y="1664"/>
                  <a:ext cx="631" cy="703"/>
                  <a:chOff x="4562" y="1664"/>
                  <a:chExt cx="631" cy="703"/>
                </a:xfrm>
              </p:grpSpPr>
              <p:sp>
                <p:nvSpPr>
                  <p:cNvPr id="21" name="AutoShape 30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4560" y="1735"/>
                    <a:ext cx="680" cy="586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chemeClr val="bg1">
                          <a:alpha val="0"/>
                        </a:schemeClr>
                      </a:gs>
                      <a:gs pos="100000">
                        <a:schemeClr val="bg1">
                          <a:gamma/>
                          <a:tint val="81961"/>
                          <a:invGamma/>
                        </a:schemeClr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22" name="AutoShape 31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4517" y="1709"/>
                    <a:ext cx="678" cy="587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rgbClr val="000080">
                          <a:alpha val="3000"/>
                        </a:srgbClr>
                      </a:gs>
                      <a:gs pos="100000">
                        <a:srgbClr val="00003B"/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8" name="Group 32"/>
                <p:cNvGrpSpPr>
                  <a:grpSpLocks noChangeAspect="1"/>
                </p:cNvGrpSpPr>
                <p:nvPr/>
              </p:nvGrpSpPr>
              <p:grpSpPr bwMode="auto">
                <a:xfrm>
                  <a:off x="4244" y="2205"/>
                  <a:ext cx="631" cy="703"/>
                  <a:chOff x="4244" y="2205"/>
                  <a:chExt cx="631" cy="703"/>
                </a:xfrm>
              </p:grpSpPr>
              <p:sp>
                <p:nvSpPr>
                  <p:cNvPr id="19" name="AutoShape 33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4240" y="2275"/>
                    <a:ext cx="680" cy="586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chemeClr val="bg1">
                          <a:alpha val="0"/>
                        </a:schemeClr>
                      </a:gs>
                      <a:gs pos="100000">
                        <a:schemeClr val="bg1">
                          <a:gamma/>
                          <a:tint val="81961"/>
                          <a:invGamma/>
                        </a:schemeClr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20" name="AutoShape 34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4199" y="2250"/>
                    <a:ext cx="678" cy="587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rgbClr val="000080">
                          <a:alpha val="3000"/>
                        </a:srgbClr>
                      </a:gs>
                      <a:gs pos="100000">
                        <a:srgbClr val="00003B"/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12" name="Line 35"/>
              <p:cNvSpPr>
                <a:spLocks noChangeShapeType="1"/>
              </p:cNvSpPr>
              <p:nvPr/>
            </p:nvSpPr>
            <p:spPr bwMode="auto">
              <a:xfrm>
                <a:off x="1042988" y="793750"/>
                <a:ext cx="7653220" cy="0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pic>
          <p:nvPicPr>
            <p:cNvPr id="9" name="Picture 8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210" b="96547" l="2930" r="9980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24800" y="10885"/>
              <a:ext cx="1085617" cy="76756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2" name="Content Placeholder 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62" t="26618" b="11138"/>
          <a:stretch/>
        </p:blipFill>
        <p:spPr>
          <a:xfrm>
            <a:off x="2611257" y="4715725"/>
            <a:ext cx="2070043" cy="160887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96000" y1="59409" x2="96000" y2="59409"/>
                        <a14:foregroundMark x1="83333" y1="77688" x2="83333" y2="77688"/>
                        <a14:foregroundMark x1="86833" y1="83871" x2="86833" y2="83871"/>
                        <a14:backgroundMark x1="91500" y1="90323" x2="91500" y2="90323"/>
                        <a14:backgroundMark x1="86167" y1="93011" x2="86167" y2="93011"/>
                        <a14:backgroundMark x1="82500" y1="93817" x2="82500" y2="93817"/>
                        <a14:backgroundMark x1="80333" y1="89247" x2="80333" y2="89247"/>
                        <a14:backgroundMark x1="81333" y1="87903" x2="81333" y2="87903"/>
                        <a14:backgroundMark x1="67000" y1="94624" x2="67000" y2="94624"/>
                        <a14:backgroundMark x1="69333" y1="90054" x2="69333" y2="90054"/>
                        <a14:backgroundMark x1="64500" y1="88710" x2="64500" y2="88710"/>
                        <a14:backgroundMark x1="61500" y1="93280" x2="61500" y2="932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738" y="5283171"/>
            <a:ext cx="1365119" cy="84637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62" b="29041"/>
          <a:stretch/>
        </p:blipFill>
        <p:spPr>
          <a:xfrm>
            <a:off x="4417500" y="5409323"/>
            <a:ext cx="2027117" cy="621781"/>
          </a:xfrm>
          <a:prstGeom prst="rect">
            <a:avLst/>
          </a:prstGeom>
        </p:spPr>
      </p:pic>
      <p:pic>
        <p:nvPicPr>
          <p:cNvPr id="35" name="Content Placeholder 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56" r="61737" b="11202"/>
          <a:stretch/>
        </p:blipFill>
        <p:spPr>
          <a:xfrm>
            <a:off x="1524000" y="4813580"/>
            <a:ext cx="1087257" cy="1413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409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vortex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13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21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29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3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D:\data d\Sigid - 8\KAIZEN\background-backgrounds-1767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038937" y="6536368"/>
            <a:ext cx="2105063" cy="307777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14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Technical Training Section</a:t>
            </a:r>
            <a:endParaRPr lang="en-US" sz="14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01847" y="2581870"/>
            <a:ext cx="7940314" cy="923330"/>
          </a:xfrm>
          <a:prstGeom prst="rect">
            <a:avLst/>
          </a:prstGeom>
          <a:noFill/>
          <a:effectLst>
            <a:outerShdw blurRad="50800" dist="50800" dir="5400000" algn="ctr" rotWithShape="0">
              <a:srgbClr val="FFFF00"/>
            </a:outerShd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TRANSMISI / TRANSAXEL</a:t>
            </a:r>
            <a:endParaRPr lang="en-US" sz="5400" b="1" cap="none" spc="50" dirty="0">
              <a:ln w="11430"/>
              <a:solidFill>
                <a:schemeClr val="accent6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mbria Math" pitchFamily="18" charset="0"/>
              <a:ea typeface="Cambria Math" pitchFamily="18" charset="0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1524000" y="4114800"/>
            <a:ext cx="2840325" cy="1143000"/>
            <a:chOff x="381000" y="4114800"/>
            <a:chExt cx="2840325" cy="1143000"/>
          </a:xfrm>
        </p:grpSpPr>
        <p:sp>
          <p:nvSpPr>
            <p:cNvPr id="27" name="TextBox 26"/>
            <p:cNvSpPr txBox="1"/>
            <p:nvPr/>
          </p:nvSpPr>
          <p:spPr>
            <a:xfrm>
              <a:off x="762000" y="4267200"/>
              <a:ext cx="208255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 smtClean="0">
                  <a:solidFill>
                    <a:schemeClr val="bg1"/>
                  </a:solidFill>
                </a:rPr>
                <a:t>MANUAL</a:t>
              </a:r>
              <a:endParaRPr lang="en-US" sz="4000" dirty="0">
                <a:solidFill>
                  <a:schemeClr val="bg1"/>
                </a:solidFill>
              </a:endParaRPr>
            </a:p>
          </p:txBody>
        </p:sp>
        <p:sp>
          <p:nvSpPr>
            <p:cNvPr id="30" name="Rounded Rectangle 29"/>
            <p:cNvSpPr/>
            <p:nvPr/>
          </p:nvSpPr>
          <p:spPr>
            <a:xfrm>
              <a:off x="381000" y="4114800"/>
              <a:ext cx="2840325" cy="1143000"/>
            </a:xfrm>
            <a:prstGeom prst="round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5084475" y="4114800"/>
            <a:ext cx="2840325" cy="1143000"/>
            <a:chOff x="3255675" y="4114800"/>
            <a:chExt cx="2840325" cy="1143000"/>
          </a:xfrm>
        </p:grpSpPr>
        <p:sp>
          <p:nvSpPr>
            <p:cNvPr id="28" name="TextBox 27"/>
            <p:cNvSpPr txBox="1"/>
            <p:nvPr/>
          </p:nvSpPr>
          <p:spPr>
            <a:xfrm>
              <a:off x="3276600" y="4274403"/>
              <a:ext cx="272690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 smtClean="0">
                  <a:solidFill>
                    <a:schemeClr val="bg1"/>
                  </a:solidFill>
                </a:rPr>
                <a:t>AUTOMATIC</a:t>
              </a:r>
              <a:endParaRPr lang="en-US" sz="4000" dirty="0">
                <a:solidFill>
                  <a:schemeClr val="bg1"/>
                </a:solidFill>
              </a:endParaRPr>
            </a:p>
          </p:txBody>
        </p:sp>
        <p:sp>
          <p:nvSpPr>
            <p:cNvPr id="31" name="Rounded Rectangle 30"/>
            <p:cNvSpPr/>
            <p:nvPr/>
          </p:nvSpPr>
          <p:spPr>
            <a:xfrm>
              <a:off x="3255675" y="4114800"/>
              <a:ext cx="2840325" cy="1143000"/>
            </a:xfrm>
            <a:prstGeom prst="round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166687" y="-14645"/>
            <a:ext cx="8843730" cy="827306"/>
            <a:chOff x="166687" y="-14645"/>
            <a:chExt cx="8843730" cy="827306"/>
          </a:xfrm>
        </p:grpSpPr>
        <p:grpSp>
          <p:nvGrpSpPr>
            <p:cNvPr id="35" name="Group 34"/>
            <p:cNvGrpSpPr/>
            <p:nvPr/>
          </p:nvGrpSpPr>
          <p:grpSpPr>
            <a:xfrm>
              <a:off x="166687" y="-14645"/>
              <a:ext cx="8300921" cy="827306"/>
              <a:chOff x="395288" y="45819"/>
              <a:chExt cx="8300920" cy="827306"/>
            </a:xfrm>
          </p:grpSpPr>
          <p:sp>
            <p:nvSpPr>
              <p:cNvPr id="37" name="Text Box 18"/>
              <p:cNvSpPr txBox="1">
                <a:spLocks noChangeArrowheads="1"/>
              </p:cNvSpPr>
              <p:nvPr/>
            </p:nvSpPr>
            <p:spPr bwMode="auto">
              <a:xfrm>
                <a:off x="971549" y="45819"/>
                <a:ext cx="5810250" cy="6463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17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anchor="b">
                <a:spAutoFit/>
              </a:bodyPr>
              <a:lstStyle>
                <a:lvl1pPr>
                  <a:defRPr sz="2400" baseline="-25000">
                    <a:solidFill>
                      <a:schemeClr val="tx1"/>
                    </a:solidFill>
                    <a:latin typeface="Kunstler Script" pitchFamily="66" charset="0"/>
                  </a:defRPr>
                </a:lvl1pPr>
                <a:lvl2pPr marL="742950" indent="-285750">
                  <a:defRPr sz="2400" baseline="-25000">
                    <a:solidFill>
                      <a:schemeClr val="tx1"/>
                    </a:solidFill>
                    <a:latin typeface="Kunstler Script" pitchFamily="66" charset="0"/>
                  </a:defRPr>
                </a:lvl2pPr>
                <a:lvl3pPr marL="1143000" indent="-228600">
                  <a:defRPr sz="2400" baseline="-25000">
                    <a:solidFill>
                      <a:schemeClr val="tx1"/>
                    </a:solidFill>
                    <a:latin typeface="Kunstler Script" pitchFamily="66" charset="0"/>
                  </a:defRPr>
                </a:lvl3pPr>
                <a:lvl4pPr marL="1600200" indent="-228600">
                  <a:defRPr sz="2400" baseline="-25000">
                    <a:solidFill>
                      <a:schemeClr val="tx1"/>
                    </a:solidFill>
                    <a:latin typeface="Kunstler Script" pitchFamily="66" charset="0"/>
                  </a:defRPr>
                </a:lvl4pPr>
                <a:lvl5pPr marL="2057400" indent="-228600">
                  <a:defRPr sz="2400" baseline="-25000">
                    <a:solidFill>
                      <a:schemeClr val="tx1"/>
                    </a:solidFill>
                    <a:latin typeface="Kunstler Script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Kunstler Script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Kunstler Script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Kunstler Script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Kunstler Script" pitchFamily="66" charset="0"/>
                  </a:defRPr>
                </a:lvl9pPr>
              </a:lstStyle>
              <a:p>
                <a:r>
                  <a:rPr lang="en-US" sz="3600" dirty="0" smtClean="0">
                    <a:solidFill>
                      <a:srgbClr val="99CCFF"/>
                    </a:solidFill>
                    <a:latin typeface="Lucida Sans Unicode" pitchFamily="34" charset="0"/>
                  </a:rPr>
                  <a:t>D</a:t>
                </a:r>
                <a:r>
                  <a:rPr lang="en-US" sz="3600" dirty="0" smtClean="0">
                    <a:solidFill>
                      <a:schemeClr val="bg1"/>
                    </a:solidFill>
                    <a:latin typeface="Lucida Sans Unicode" pitchFamily="34" charset="0"/>
                  </a:rPr>
                  <a:t>rive</a:t>
                </a:r>
                <a:r>
                  <a:rPr lang="en-US" sz="3600" dirty="0" smtClean="0">
                    <a:solidFill>
                      <a:srgbClr val="C0C0C0"/>
                    </a:solidFill>
                    <a:latin typeface="Lucida Sans Unicode" pitchFamily="34" charset="0"/>
                  </a:rPr>
                  <a:t> T</a:t>
                </a:r>
                <a:r>
                  <a:rPr lang="en-US" sz="3600" dirty="0" smtClean="0">
                    <a:solidFill>
                      <a:schemeClr val="bg1"/>
                    </a:solidFill>
                    <a:latin typeface="Lucida Sans Unicode" pitchFamily="34" charset="0"/>
                  </a:rPr>
                  <a:t>rain</a:t>
                </a:r>
                <a:r>
                  <a:rPr lang="en-US" sz="3600" baseline="0" dirty="0" smtClean="0">
                    <a:solidFill>
                      <a:srgbClr val="C0C0C0"/>
                    </a:solidFill>
                    <a:latin typeface="Lucida Sans Unicode" pitchFamily="34" charset="0"/>
                  </a:rPr>
                  <a:t> </a:t>
                </a:r>
                <a:endParaRPr lang="en-US" sz="3600" dirty="0">
                  <a:solidFill>
                    <a:srgbClr val="C0C0C0"/>
                  </a:solidFill>
                  <a:latin typeface="Lucida Sans Unicode" pitchFamily="34" charset="0"/>
                </a:endParaRPr>
              </a:p>
            </p:txBody>
          </p:sp>
          <p:grpSp>
            <p:nvGrpSpPr>
              <p:cNvPr id="38" name="Group 19"/>
              <p:cNvGrpSpPr>
                <a:grpSpLocks noChangeAspect="1"/>
              </p:cNvGrpSpPr>
              <p:nvPr/>
            </p:nvGrpSpPr>
            <p:grpSpPr bwMode="auto">
              <a:xfrm>
                <a:off x="395288" y="304800"/>
                <a:ext cx="503237" cy="568325"/>
                <a:chOff x="3606" y="1117"/>
                <a:chExt cx="1587" cy="1791"/>
              </a:xfrm>
            </p:grpSpPr>
            <p:grpSp>
              <p:nvGrpSpPr>
                <p:cNvPr id="40" name="Group 20"/>
                <p:cNvGrpSpPr>
                  <a:grpSpLocks noChangeAspect="1"/>
                </p:cNvGrpSpPr>
                <p:nvPr/>
              </p:nvGrpSpPr>
              <p:grpSpPr bwMode="auto">
                <a:xfrm>
                  <a:off x="3606" y="1117"/>
                  <a:ext cx="631" cy="703"/>
                  <a:chOff x="3606" y="1117"/>
                  <a:chExt cx="631" cy="703"/>
                </a:xfrm>
              </p:grpSpPr>
              <p:sp>
                <p:nvSpPr>
                  <p:cNvPr id="53" name="AutoShape 21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3604" y="1189"/>
                    <a:ext cx="680" cy="586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chemeClr val="bg1">
                          <a:alpha val="0"/>
                        </a:schemeClr>
                      </a:gs>
                      <a:gs pos="100000">
                        <a:schemeClr val="bg1">
                          <a:gamma/>
                          <a:tint val="81961"/>
                          <a:invGamma/>
                        </a:schemeClr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54" name="AutoShape 22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3561" y="1162"/>
                    <a:ext cx="678" cy="587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rgbClr val="FF0000">
                          <a:alpha val="3000"/>
                        </a:srgbClr>
                      </a:gs>
                      <a:gs pos="100000">
                        <a:srgbClr val="760000"/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1" name="Group 23"/>
                <p:cNvGrpSpPr>
                  <a:grpSpLocks noChangeAspect="1"/>
                </p:cNvGrpSpPr>
                <p:nvPr/>
              </p:nvGrpSpPr>
              <p:grpSpPr bwMode="auto">
                <a:xfrm>
                  <a:off x="4241" y="1117"/>
                  <a:ext cx="631" cy="703"/>
                  <a:chOff x="4241" y="1117"/>
                  <a:chExt cx="631" cy="703"/>
                </a:xfrm>
              </p:grpSpPr>
              <p:sp>
                <p:nvSpPr>
                  <p:cNvPr id="51" name="AutoShape 24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4240" y="1189"/>
                    <a:ext cx="680" cy="586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chemeClr val="bg1">
                          <a:alpha val="0"/>
                        </a:schemeClr>
                      </a:gs>
                      <a:gs pos="100000">
                        <a:schemeClr val="bg1">
                          <a:gamma/>
                          <a:tint val="81961"/>
                          <a:invGamma/>
                        </a:schemeClr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52" name="AutoShape 25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4196" y="1162"/>
                    <a:ext cx="678" cy="587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rgbClr val="000080">
                          <a:alpha val="3000"/>
                        </a:srgbClr>
                      </a:gs>
                      <a:gs pos="100000">
                        <a:srgbClr val="00003B"/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2" name="Group 26"/>
                <p:cNvGrpSpPr>
                  <a:grpSpLocks noChangeAspect="1"/>
                </p:cNvGrpSpPr>
                <p:nvPr/>
              </p:nvGrpSpPr>
              <p:grpSpPr bwMode="auto">
                <a:xfrm>
                  <a:off x="3924" y="1664"/>
                  <a:ext cx="631" cy="703"/>
                  <a:chOff x="3924" y="1664"/>
                  <a:chExt cx="631" cy="703"/>
                </a:xfrm>
              </p:grpSpPr>
              <p:sp>
                <p:nvSpPr>
                  <p:cNvPr id="49" name="AutoShape 27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3924" y="1735"/>
                    <a:ext cx="680" cy="586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chemeClr val="bg1">
                          <a:alpha val="0"/>
                        </a:schemeClr>
                      </a:gs>
                      <a:gs pos="100000">
                        <a:schemeClr val="bg1">
                          <a:gamma/>
                          <a:tint val="81961"/>
                          <a:invGamma/>
                        </a:schemeClr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50" name="AutoShape 28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3879" y="1709"/>
                    <a:ext cx="678" cy="587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rgbClr val="00FF00">
                          <a:alpha val="3000"/>
                        </a:srgbClr>
                      </a:gs>
                      <a:gs pos="100000">
                        <a:srgbClr val="007600"/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3" name="Group 29"/>
                <p:cNvGrpSpPr>
                  <a:grpSpLocks noChangeAspect="1"/>
                </p:cNvGrpSpPr>
                <p:nvPr/>
              </p:nvGrpSpPr>
              <p:grpSpPr bwMode="auto">
                <a:xfrm>
                  <a:off x="4562" y="1664"/>
                  <a:ext cx="631" cy="703"/>
                  <a:chOff x="4562" y="1664"/>
                  <a:chExt cx="631" cy="703"/>
                </a:xfrm>
              </p:grpSpPr>
              <p:sp>
                <p:nvSpPr>
                  <p:cNvPr id="47" name="AutoShape 30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4560" y="1735"/>
                    <a:ext cx="680" cy="586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chemeClr val="bg1">
                          <a:alpha val="0"/>
                        </a:schemeClr>
                      </a:gs>
                      <a:gs pos="100000">
                        <a:schemeClr val="bg1">
                          <a:gamma/>
                          <a:tint val="81961"/>
                          <a:invGamma/>
                        </a:schemeClr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48" name="AutoShape 31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4517" y="1709"/>
                    <a:ext cx="678" cy="587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rgbClr val="000080">
                          <a:alpha val="3000"/>
                        </a:srgbClr>
                      </a:gs>
                      <a:gs pos="100000">
                        <a:srgbClr val="00003B"/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4" name="Group 32"/>
                <p:cNvGrpSpPr>
                  <a:grpSpLocks noChangeAspect="1"/>
                </p:cNvGrpSpPr>
                <p:nvPr/>
              </p:nvGrpSpPr>
              <p:grpSpPr bwMode="auto">
                <a:xfrm>
                  <a:off x="4244" y="2205"/>
                  <a:ext cx="631" cy="703"/>
                  <a:chOff x="4244" y="2205"/>
                  <a:chExt cx="631" cy="703"/>
                </a:xfrm>
              </p:grpSpPr>
              <p:sp>
                <p:nvSpPr>
                  <p:cNvPr id="45" name="AutoShape 33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4240" y="2275"/>
                    <a:ext cx="680" cy="586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chemeClr val="bg1">
                          <a:alpha val="0"/>
                        </a:schemeClr>
                      </a:gs>
                      <a:gs pos="100000">
                        <a:schemeClr val="bg1">
                          <a:gamma/>
                          <a:tint val="81961"/>
                          <a:invGamma/>
                        </a:schemeClr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46" name="AutoShape 34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4199" y="2250"/>
                    <a:ext cx="678" cy="587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rgbClr val="000080">
                          <a:alpha val="3000"/>
                        </a:srgbClr>
                      </a:gs>
                      <a:gs pos="100000">
                        <a:srgbClr val="00003B"/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39" name="Line 35"/>
              <p:cNvSpPr>
                <a:spLocks noChangeShapeType="1"/>
              </p:cNvSpPr>
              <p:nvPr/>
            </p:nvSpPr>
            <p:spPr bwMode="auto">
              <a:xfrm>
                <a:off x="1042988" y="793750"/>
                <a:ext cx="7653220" cy="0"/>
              </a:xfrm>
              <a:prstGeom prst="line">
                <a:avLst/>
              </a:prstGeom>
              <a:noFill/>
              <a:ln w="317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pic>
          <p:nvPicPr>
            <p:cNvPr id="36" name="Picture 3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210" b="96547" l="2930" r="9980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24800" y="10885"/>
              <a:ext cx="1085617" cy="76756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82630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D:\data d\Sigid - 8\KAIZEN\background-backgrounds-1767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038937" y="6536368"/>
            <a:ext cx="2105063" cy="307777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14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Technical Training Section</a:t>
            </a:r>
            <a:endParaRPr lang="en-US" sz="14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itchFamily="34" charset="0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166687" y="-14645"/>
            <a:ext cx="8843730" cy="827306"/>
            <a:chOff x="166687" y="-14645"/>
            <a:chExt cx="8843730" cy="827306"/>
          </a:xfrm>
        </p:grpSpPr>
        <p:grpSp>
          <p:nvGrpSpPr>
            <p:cNvPr id="32" name="Group 31"/>
            <p:cNvGrpSpPr/>
            <p:nvPr/>
          </p:nvGrpSpPr>
          <p:grpSpPr>
            <a:xfrm>
              <a:off x="166687" y="-14645"/>
              <a:ext cx="8300921" cy="827306"/>
              <a:chOff x="395288" y="45819"/>
              <a:chExt cx="8300920" cy="827306"/>
            </a:xfrm>
          </p:grpSpPr>
          <p:sp>
            <p:nvSpPr>
              <p:cNvPr id="34" name="Text Box 18"/>
              <p:cNvSpPr txBox="1">
                <a:spLocks noChangeArrowheads="1"/>
              </p:cNvSpPr>
              <p:nvPr/>
            </p:nvSpPr>
            <p:spPr bwMode="auto">
              <a:xfrm>
                <a:off x="971549" y="45819"/>
                <a:ext cx="7029451" cy="6463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17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anchor="b">
                <a:spAutoFit/>
              </a:bodyPr>
              <a:lstStyle>
                <a:lvl1pPr>
                  <a:defRPr sz="2400" baseline="-25000">
                    <a:solidFill>
                      <a:schemeClr val="tx1"/>
                    </a:solidFill>
                    <a:latin typeface="Kunstler Script" pitchFamily="66" charset="0"/>
                  </a:defRPr>
                </a:lvl1pPr>
                <a:lvl2pPr marL="742950" indent="-285750">
                  <a:defRPr sz="2400" baseline="-25000">
                    <a:solidFill>
                      <a:schemeClr val="tx1"/>
                    </a:solidFill>
                    <a:latin typeface="Kunstler Script" pitchFamily="66" charset="0"/>
                  </a:defRPr>
                </a:lvl2pPr>
                <a:lvl3pPr marL="1143000" indent="-228600">
                  <a:defRPr sz="2400" baseline="-25000">
                    <a:solidFill>
                      <a:schemeClr val="tx1"/>
                    </a:solidFill>
                    <a:latin typeface="Kunstler Script" pitchFamily="66" charset="0"/>
                  </a:defRPr>
                </a:lvl3pPr>
                <a:lvl4pPr marL="1600200" indent="-228600">
                  <a:defRPr sz="2400" baseline="-25000">
                    <a:solidFill>
                      <a:schemeClr val="tx1"/>
                    </a:solidFill>
                    <a:latin typeface="Kunstler Script" pitchFamily="66" charset="0"/>
                  </a:defRPr>
                </a:lvl4pPr>
                <a:lvl5pPr marL="2057400" indent="-228600">
                  <a:defRPr sz="2400" baseline="-25000">
                    <a:solidFill>
                      <a:schemeClr val="tx1"/>
                    </a:solidFill>
                    <a:latin typeface="Kunstler Script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Kunstler Script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Kunstler Script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Kunstler Script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Kunstler Script" pitchFamily="66" charset="0"/>
                  </a:defRPr>
                </a:lvl9pPr>
              </a:lstStyle>
              <a:p>
                <a:r>
                  <a:rPr lang="en-US" sz="3600" dirty="0" smtClean="0">
                    <a:solidFill>
                      <a:srgbClr val="99CCFF"/>
                    </a:solidFill>
                    <a:latin typeface="Lucida Sans Unicode" pitchFamily="34" charset="0"/>
                  </a:rPr>
                  <a:t>D</a:t>
                </a:r>
                <a:r>
                  <a:rPr lang="en-US" sz="3600" dirty="0" smtClean="0">
                    <a:solidFill>
                      <a:srgbClr val="C0C0C0"/>
                    </a:solidFill>
                    <a:latin typeface="Lucida Sans Unicode" pitchFamily="34" charset="0"/>
                  </a:rPr>
                  <a:t>rive Train – </a:t>
                </a:r>
                <a:r>
                  <a:rPr lang="en-US" sz="3600" dirty="0" err="1" smtClean="0">
                    <a:solidFill>
                      <a:srgbClr val="C0C0C0"/>
                    </a:solidFill>
                    <a:latin typeface="Lucida Sans Unicode" pitchFamily="34" charset="0"/>
                  </a:rPr>
                  <a:t>S</a:t>
                </a:r>
                <a:r>
                  <a:rPr lang="en-US" sz="3600" dirty="0" err="1" smtClean="0">
                    <a:solidFill>
                      <a:schemeClr val="bg1"/>
                    </a:solidFill>
                    <a:latin typeface="Lucida Sans Unicode" pitchFamily="34" charset="0"/>
                  </a:rPr>
                  <a:t>istem</a:t>
                </a:r>
                <a:r>
                  <a:rPr lang="en-US" sz="3600" dirty="0" smtClean="0">
                    <a:solidFill>
                      <a:srgbClr val="C0C0C0"/>
                    </a:solidFill>
                    <a:latin typeface="Lucida Sans Unicode" pitchFamily="34" charset="0"/>
                  </a:rPr>
                  <a:t> </a:t>
                </a:r>
                <a:r>
                  <a:rPr lang="en-US" sz="3600" dirty="0" err="1" smtClean="0">
                    <a:solidFill>
                      <a:srgbClr val="C0C0C0"/>
                    </a:solidFill>
                    <a:latin typeface="Lucida Sans Unicode" pitchFamily="34" charset="0"/>
                  </a:rPr>
                  <a:t>K</a:t>
                </a:r>
                <a:r>
                  <a:rPr lang="en-US" sz="3600" dirty="0" err="1" smtClean="0">
                    <a:solidFill>
                      <a:schemeClr val="bg1"/>
                    </a:solidFill>
                    <a:latin typeface="Lucida Sans Unicode" pitchFamily="34" charset="0"/>
                  </a:rPr>
                  <a:t>opling</a:t>
                </a:r>
                <a:r>
                  <a:rPr lang="en-US" sz="3600" baseline="0" dirty="0" smtClean="0">
                    <a:solidFill>
                      <a:srgbClr val="C0C0C0"/>
                    </a:solidFill>
                    <a:latin typeface="Lucida Sans Unicode" pitchFamily="34" charset="0"/>
                  </a:rPr>
                  <a:t> </a:t>
                </a:r>
                <a:endParaRPr lang="en-US" sz="3600" dirty="0">
                  <a:solidFill>
                    <a:srgbClr val="C0C0C0"/>
                  </a:solidFill>
                  <a:latin typeface="Lucida Sans Unicode" pitchFamily="34" charset="0"/>
                </a:endParaRPr>
              </a:p>
            </p:txBody>
          </p:sp>
          <p:grpSp>
            <p:nvGrpSpPr>
              <p:cNvPr id="35" name="Group 19"/>
              <p:cNvGrpSpPr>
                <a:grpSpLocks noChangeAspect="1"/>
              </p:cNvGrpSpPr>
              <p:nvPr/>
            </p:nvGrpSpPr>
            <p:grpSpPr bwMode="auto">
              <a:xfrm>
                <a:off x="395288" y="304800"/>
                <a:ext cx="503237" cy="568325"/>
                <a:chOff x="3606" y="1117"/>
                <a:chExt cx="1587" cy="1791"/>
              </a:xfrm>
            </p:grpSpPr>
            <p:grpSp>
              <p:nvGrpSpPr>
                <p:cNvPr id="37" name="Group 20"/>
                <p:cNvGrpSpPr>
                  <a:grpSpLocks noChangeAspect="1"/>
                </p:cNvGrpSpPr>
                <p:nvPr/>
              </p:nvGrpSpPr>
              <p:grpSpPr bwMode="auto">
                <a:xfrm>
                  <a:off x="3606" y="1117"/>
                  <a:ext cx="631" cy="703"/>
                  <a:chOff x="3606" y="1117"/>
                  <a:chExt cx="631" cy="703"/>
                </a:xfrm>
              </p:grpSpPr>
              <p:sp>
                <p:nvSpPr>
                  <p:cNvPr id="50" name="AutoShape 21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3604" y="1189"/>
                    <a:ext cx="680" cy="586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chemeClr val="bg1">
                          <a:alpha val="0"/>
                        </a:schemeClr>
                      </a:gs>
                      <a:gs pos="100000">
                        <a:schemeClr val="bg1">
                          <a:gamma/>
                          <a:tint val="81961"/>
                          <a:invGamma/>
                        </a:schemeClr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51" name="AutoShape 22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3561" y="1162"/>
                    <a:ext cx="678" cy="587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rgbClr val="FF0000">
                          <a:alpha val="3000"/>
                        </a:srgbClr>
                      </a:gs>
                      <a:gs pos="100000">
                        <a:srgbClr val="760000"/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8" name="Group 23"/>
                <p:cNvGrpSpPr>
                  <a:grpSpLocks noChangeAspect="1"/>
                </p:cNvGrpSpPr>
                <p:nvPr/>
              </p:nvGrpSpPr>
              <p:grpSpPr bwMode="auto">
                <a:xfrm>
                  <a:off x="4241" y="1117"/>
                  <a:ext cx="631" cy="703"/>
                  <a:chOff x="4241" y="1117"/>
                  <a:chExt cx="631" cy="703"/>
                </a:xfrm>
              </p:grpSpPr>
              <p:sp>
                <p:nvSpPr>
                  <p:cNvPr id="48" name="AutoShape 24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4240" y="1189"/>
                    <a:ext cx="680" cy="586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chemeClr val="bg1">
                          <a:alpha val="0"/>
                        </a:schemeClr>
                      </a:gs>
                      <a:gs pos="100000">
                        <a:schemeClr val="bg1">
                          <a:gamma/>
                          <a:tint val="81961"/>
                          <a:invGamma/>
                        </a:schemeClr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49" name="AutoShape 25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4196" y="1162"/>
                    <a:ext cx="678" cy="587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rgbClr val="000080">
                          <a:alpha val="3000"/>
                        </a:srgbClr>
                      </a:gs>
                      <a:gs pos="100000">
                        <a:srgbClr val="00003B"/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9" name="Group 26"/>
                <p:cNvGrpSpPr>
                  <a:grpSpLocks noChangeAspect="1"/>
                </p:cNvGrpSpPr>
                <p:nvPr/>
              </p:nvGrpSpPr>
              <p:grpSpPr bwMode="auto">
                <a:xfrm>
                  <a:off x="3924" y="1664"/>
                  <a:ext cx="631" cy="703"/>
                  <a:chOff x="3924" y="1664"/>
                  <a:chExt cx="631" cy="703"/>
                </a:xfrm>
              </p:grpSpPr>
              <p:sp>
                <p:nvSpPr>
                  <p:cNvPr id="46" name="AutoShape 27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3924" y="1735"/>
                    <a:ext cx="680" cy="586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chemeClr val="bg1">
                          <a:alpha val="0"/>
                        </a:schemeClr>
                      </a:gs>
                      <a:gs pos="100000">
                        <a:schemeClr val="bg1">
                          <a:gamma/>
                          <a:tint val="81961"/>
                          <a:invGamma/>
                        </a:schemeClr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47" name="AutoShape 28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3879" y="1709"/>
                    <a:ext cx="678" cy="587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rgbClr val="00FF00">
                          <a:alpha val="3000"/>
                        </a:srgbClr>
                      </a:gs>
                      <a:gs pos="100000">
                        <a:srgbClr val="007600"/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0" name="Group 29"/>
                <p:cNvGrpSpPr>
                  <a:grpSpLocks noChangeAspect="1"/>
                </p:cNvGrpSpPr>
                <p:nvPr/>
              </p:nvGrpSpPr>
              <p:grpSpPr bwMode="auto">
                <a:xfrm>
                  <a:off x="4562" y="1664"/>
                  <a:ext cx="631" cy="703"/>
                  <a:chOff x="4562" y="1664"/>
                  <a:chExt cx="631" cy="703"/>
                </a:xfrm>
              </p:grpSpPr>
              <p:sp>
                <p:nvSpPr>
                  <p:cNvPr id="44" name="AutoShape 30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4560" y="1735"/>
                    <a:ext cx="680" cy="586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chemeClr val="bg1">
                          <a:alpha val="0"/>
                        </a:schemeClr>
                      </a:gs>
                      <a:gs pos="100000">
                        <a:schemeClr val="bg1">
                          <a:gamma/>
                          <a:tint val="81961"/>
                          <a:invGamma/>
                        </a:schemeClr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45" name="AutoShape 31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4517" y="1709"/>
                    <a:ext cx="678" cy="587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rgbClr val="000080">
                          <a:alpha val="3000"/>
                        </a:srgbClr>
                      </a:gs>
                      <a:gs pos="100000">
                        <a:srgbClr val="00003B"/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1" name="Group 32"/>
                <p:cNvGrpSpPr>
                  <a:grpSpLocks noChangeAspect="1"/>
                </p:cNvGrpSpPr>
                <p:nvPr/>
              </p:nvGrpSpPr>
              <p:grpSpPr bwMode="auto">
                <a:xfrm>
                  <a:off x="4244" y="2205"/>
                  <a:ext cx="631" cy="703"/>
                  <a:chOff x="4244" y="2205"/>
                  <a:chExt cx="631" cy="703"/>
                </a:xfrm>
              </p:grpSpPr>
              <p:sp>
                <p:nvSpPr>
                  <p:cNvPr id="42" name="AutoShape 33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4240" y="2275"/>
                    <a:ext cx="680" cy="586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chemeClr val="bg1">
                          <a:alpha val="0"/>
                        </a:schemeClr>
                      </a:gs>
                      <a:gs pos="100000">
                        <a:schemeClr val="bg1">
                          <a:gamma/>
                          <a:tint val="81961"/>
                          <a:invGamma/>
                        </a:schemeClr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43" name="AutoShape 34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4199" y="2250"/>
                    <a:ext cx="678" cy="587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rgbClr val="000080">
                          <a:alpha val="3000"/>
                        </a:srgbClr>
                      </a:gs>
                      <a:gs pos="100000">
                        <a:srgbClr val="00003B"/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36" name="Line 35"/>
              <p:cNvSpPr>
                <a:spLocks noChangeShapeType="1"/>
              </p:cNvSpPr>
              <p:nvPr/>
            </p:nvSpPr>
            <p:spPr bwMode="auto">
              <a:xfrm>
                <a:off x="1042988" y="793750"/>
                <a:ext cx="7653220" cy="0"/>
              </a:xfrm>
              <a:prstGeom prst="line">
                <a:avLst/>
              </a:prstGeom>
              <a:noFill/>
              <a:ln w="317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pic>
          <p:nvPicPr>
            <p:cNvPr id="33" name="Picture 3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210" b="96547" l="2930" r="9980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24800" y="10885"/>
              <a:ext cx="1085617" cy="76756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8" name="Rectangle 27"/>
          <p:cNvSpPr/>
          <p:nvPr/>
        </p:nvSpPr>
        <p:spPr>
          <a:xfrm>
            <a:off x="2150699" y="2961382"/>
            <a:ext cx="4842608" cy="1077218"/>
          </a:xfrm>
          <a:prstGeom prst="rect">
            <a:avLst/>
          </a:prstGeom>
          <a:noFill/>
          <a:effectLst>
            <a:outerShdw blurRad="50800" dist="50800" dir="5400000" algn="ctr" rotWithShape="0">
              <a:srgbClr val="FFFF00"/>
            </a:outerShd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200" b="1" spc="50" dirty="0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TRANSMISI / TRANSAXEL</a:t>
            </a:r>
          </a:p>
          <a:p>
            <a:pPr algn="ctr"/>
            <a:r>
              <a:rPr lang="en-US" sz="3200" b="1" cap="none" spc="50" dirty="0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MANUAL</a:t>
            </a:r>
            <a:endParaRPr lang="en-US" sz="3200" b="1" cap="none" spc="50" dirty="0">
              <a:ln w="11430"/>
              <a:solidFill>
                <a:schemeClr val="accent6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mbria Math" pitchFamily="18" charset="0"/>
              <a:ea typeface="Cambria Math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7119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D:\data d\Sigid - 8\KAIZEN\background-backgrounds-1767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038937" y="6536368"/>
            <a:ext cx="2105063" cy="307777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14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Technical Training Section</a:t>
            </a:r>
            <a:endParaRPr lang="en-US" sz="14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itchFamily="34" charset="0"/>
            </a:endParaRPr>
          </a:p>
        </p:txBody>
      </p:sp>
      <p:pic>
        <p:nvPicPr>
          <p:cNvPr id="30" name="Content Placeholder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62" t="26618" b="11138"/>
          <a:stretch/>
        </p:blipFill>
        <p:spPr>
          <a:xfrm>
            <a:off x="4327522" y="2057400"/>
            <a:ext cx="4140086" cy="321775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2646219"/>
            <a:ext cx="2623069" cy="2420278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166687" y="-14645"/>
            <a:ext cx="8843730" cy="827306"/>
            <a:chOff x="166687" y="-14645"/>
            <a:chExt cx="8843730" cy="827306"/>
          </a:xfrm>
        </p:grpSpPr>
        <p:grpSp>
          <p:nvGrpSpPr>
            <p:cNvPr id="32" name="Group 31"/>
            <p:cNvGrpSpPr/>
            <p:nvPr/>
          </p:nvGrpSpPr>
          <p:grpSpPr>
            <a:xfrm>
              <a:off x="166687" y="-14645"/>
              <a:ext cx="8300921" cy="827306"/>
              <a:chOff x="395288" y="45819"/>
              <a:chExt cx="8300920" cy="827306"/>
            </a:xfrm>
          </p:grpSpPr>
          <p:sp>
            <p:nvSpPr>
              <p:cNvPr id="34" name="Text Box 18"/>
              <p:cNvSpPr txBox="1">
                <a:spLocks noChangeArrowheads="1"/>
              </p:cNvSpPr>
              <p:nvPr/>
            </p:nvSpPr>
            <p:spPr bwMode="auto">
              <a:xfrm>
                <a:off x="971549" y="45819"/>
                <a:ext cx="5810250" cy="6463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17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anchor="b">
                <a:spAutoFit/>
              </a:bodyPr>
              <a:lstStyle>
                <a:lvl1pPr>
                  <a:defRPr sz="2400" baseline="-25000">
                    <a:solidFill>
                      <a:schemeClr val="tx1"/>
                    </a:solidFill>
                    <a:latin typeface="Kunstler Script" pitchFamily="66" charset="0"/>
                  </a:defRPr>
                </a:lvl1pPr>
                <a:lvl2pPr marL="742950" indent="-285750">
                  <a:defRPr sz="2400" baseline="-25000">
                    <a:solidFill>
                      <a:schemeClr val="tx1"/>
                    </a:solidFill>
                    <a:latin typeface="Kunstler Script" pitchFamily="66" charset="0"/>
                  </a:defRPr>
                </a:lvl2pPr>
                <a:lvl3pPr marL="1143000" indent="-228600">
                  <a:defRPr sz="2400" baseline="-25000">
                    <a:solidFill>
                      <a:schemeClr val="tx1"/>
                    </a:solidFill>
                    <a:latin typeface="Kunstler Script" pitchFamily="66" charset="0"/>
                  </a:defRPr>
                </a:lvl3pPr>
                <a:lvl4pPr marL="1600200" indent="-228600">
                  <a:defRPr sz="2400" baseline="-25000">
                    <a:solidFill>
                      <a:schemeClr val="tx1"/>
                    </a:solidFill>
                    <a:latin typeface="Kunstler Script" pitchFamily="66" charset="0"/>
                  </a:defRPr>
                </a:lvl4pPr>
                <a:lvl5pPr marL="2057400" indent="-228600">
                  <a:defRPr sz="2400" baseline="-25000">
                    <a:solidFill>
                      <a:schemeClr val="tx1"/>
                    </a:solidFill>
                    <a:latin typeface="Kunstler Script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Kunstler Script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Kunstler Script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Kunstler Script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Kunstler Script" pitchFamily="66" charset="0"/>
                  </a:defRPr>
                </a:lvl9pPr>
              </a:lstStyle>
              <a:p>
                <a:r>
                  <a:rPr lang="en-US" sz="3600" dirty="0" smtClean="0">
                    <a:solidFill>
                      <a:srgbClr val="99CCFF"/>
                    </a:solidFill>
                    <a:latin typeface="Lucida Sans Unicode" pitchFamily="34" charset="0"/>
                  </a:rPr>
                  <a:t>D</a:t>
                </a:r>
                <a:r>
                  <a:rPr lang="en-US" sz="3600" dirty="0" smtClean="0">
                    <a:solidFill>
                      <a:srgbClr val="C0C0C0"/>
                    </a:solidFill>
                    <a:latin typeface="Lucida Sans Unicode" pitchFamily="34" charset="0"/>
                  </a:rPr>
                  <a:t>rive Train </a:t>
                </a:r>
                <a:r>
                  <a:rPr lang="en-US" sz="3600" baseline="0" dirty="0" smtClean="0">
                    <a:solidFill>
                      <a:srgbClr val="C0C0C0"/>
                    </a:solidFill>
                    <a:latin typeface="Lucida Sans Unicode" pitchFamily="34" charset="0"/>
                  </a:rPr>
                  <a:t> </a:t>
                </a:r>
                <a:endParaRPr lang="en-US" sz="3600" dirty="0">
                  <a:solidFill>
                    <a:srgbClr val="C0C0C0"/>
                  </a:solidFill>
                  <a:latin typeface="Lucida Sans Unicode" pitchFamily="34" charset="0"/>
                </a:endParaRPr>
              </a:p>
            </p:txBody>
          </p:sp>
          <p:grpSp>
            <p:nvGrpSpPr>
              <p:cNvPr id="35" name="Group 19"/>
              <p:cNvGrpSpPr>
                <a:grpSpLocks noChangeAspect="1"/>
              </p:cNvGrpSpPr>
              <p:nvPr/>
            </p:nvGrpSpPr>
            <p:grpSpPr bwMode="auto">
              <a:xfrm>
                <a:off x="395288" y="304800"/>
                <a:ext cx="503237" cy="568325"/>
                <a:chOff x="3606" y="1117"/>
                <a:chExt cx="1587" cy="1791"/>
              </a:xfrm>
            </p:grpSpPr>
            <p:grpSp>
              <p:nvGrpSpPr>
                <p:cNvPr id="37" name="Group 20"/>
                <p:cNvGrpSpPr>
                  <a:grpSpLocks noChangeAspect="1"/>
                </p:cNvGrpSpPr>
                <p:nvPr/>
              </p:nvGrpSpPr>
              <p:grpSpPr bwMode="auto">
                <a:xfrm>
                  <a:off x="3606" y="1117"/>
                  <a:ext cx="631" cy="703"/>
                  <a:chOff x="3606" y="1117"/>
                  <a:chExt cx="631" cy="703"/>
                </a:xfrm>
              </p:grpSpPr>
              <p:sp>
                <p:nvSpPr>
                  <p:cNvPr id="50" name="AutoShape 21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3604" y="1189"/>
                    <a:ext cx="680" cy="586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chemeClr val="bg1">
                          <a:alpha val="0"/>
                        </a:schemeClr>
                      </a:gs>
                      <a:gs pos="100000">
                        <a:schemeClr val="bg1">
                          <a:gamma/>
                          <a:tint val="81961"/>
                          <a:invGamma/>
                        </a:schemeClr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51" name="AutoShape 22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3561" y="1162"/>
                    <a:ext cx="678" cy="587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rgbClr val="FF0000">
                          <a:alpha val="3000"/>
                        </a:srgbClr>
                      </a:gs>
                      <a:gs pos="100000">
                        <a:srgbClr val="760000"/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8" name="Group 23"/>
                <p:cNvGrpSpPr>
                  <a:grpSpLocks noChangeAspect="1"/>
                </p:cNvGrpSpPr>
                <p:nvPr/>
              </p:nvGrpSpPr>
              <p:grpSpPr bwMode="auto">
                <a:xfrm>
                  <a:off x="4241" y="1117"/>
                  <a:ext cx="631" cy="703"/>
                  <a:chOff x="4241" y="1117"/>
                  <a:chExt cx="631" cy="703"/>
                </a:xfrm>
              </p:grpSpPr>
              <p:sp>
                <p:nvSpPr>
                  <p:cNvPr id="48" name="AutoShape 24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4240" y="1189"/>
                    <a:ext cx="680" cy="586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chemeClr val="bg1">
                          <a:alpha val="0"/>
                        </a:schemeClr>
                      </a:gs>
                      <a:gs pos="100000">
                        <a:schemeClr val="bg1">
                          <a:gamma/>
                          <a:tint val="81961"/>
                          <a:invGamma/>
                        </a:schemeClr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49" name="AutoShape 25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4196" y="1162"/>
                    <a:ext cx="678" cy="587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rgbClr val="000080">
                          <a:alpha val="3000"/>
                        </a:srgbClr>
                      </a:gs>
                      <a:gs pos="100000">
                        <a:srgbClr val="00003B"/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9" name="Group 26"/>
                <p:cNvGrpSpPr>
                  <a:grpSpLocks noChangeAspect="1"/>
                </p:cNvGrpSpPr>
                <p:nvPr/>
              </p:nvGrpSpPr>
              <p:grpSpPr bwMode="auto">
                <a:xfrm>
                  <a:off x="3924" y="1664"/>
                  <a:ext cx="631" cy="703"/>
                  <a:chOff x="3924" y="1664"/>
                  <a:chExt cx="631" cy="703"/>
                </a:xfrm>
              </p:grpSpPr>
              <p:sp>
                <p:nvSpPr>
                  <p:cNvPr id="46" name="AutoShape 27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3924" y="1735"/>
                    <a:ext cx="680" cy="586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chemeClr val="bg1">
                          <a:alpha val="0"/>
                        </a:schemeClr>
                      </a:gs>
                      <a:gs pos="100000">
                        <a:schemeClr val="bg1">
                          <a:gamma/>
                          <a:tint val="81961"/>
                          <a:invGamma/>
                        </a:schemeClr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47" name="AutoShape 28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3879" y="1709"/>
                    <a:ext cx="678" cy="587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rgbClr val="00FF00">
                          <a:alpha val="3000"/>
                        </a:srgbClr>
                      </a:gs>
                      <a:gs pos="100000">
                        <a:srgbClr val="007600"/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0" name="Group 29"/>
                <p:cNvGrpSpPr>
                  <a:grpSpLocks noChangeAspect="1"/>
                </p:cNvGrpSpPr>
                <p:nvPr/>
              </p:nvGrpSpPr>
              <p:grpSpPr bwMode="auto">
                <a:xfrm>
                  <a:off x="4562" y="1664"/>
                  <a:ext cx="631" cy="703"/>
                  <a:chOff x="4562" y="1664"/>
                  <a:chExt cx="631" cy="703"/>
                </a:xfrm>
              </p:grpSpPr>
              <p:sp>
                <p:nvSpPr>
                  <p:cNvPr id="44" name="AutoShape 30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4560" y="1735"/>
                    <a:ext cx="680" cy="586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chemeClr val="bg1">
                          <a:alpha val="0"/>
                        </a:schemeClr>
                      </a:gs>
                      <a:gs pos="100000">
                        <a:schemeClr val="bg1">
                          <a:gamma/>
                          <a:tint val="81961"/>
                          <a:invGamma/>
                        </a:schemeClr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45" name="AutoShape 31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4517" y="1709"/>
                    <a:ext cx="678" cy="587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rgbClr val="000080">
                          <a:alpha val="3000"/>
                        </a:srgbClr>
                      </a:gs>
                      <a:gs pos="100000">
                        <a:srgbClr val="00003B"/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1" name="Group 32"/>
                <p:cNvGrpSpPr>
                  <a:grpSpLocks noChangeAspect="1"/>
                </p:cNvGrpSpPr>
                <p:nvPr/>
              </p:nvGrpSpPr>
              <p:grpSpPr bwMode="auto">
                <a:xfrm>
                  <a:off x="4244" y="2205"/>
                  <a:ext cx="631" cy="703"/>
                  <a:chOff x="4244" y="2205"/>
                  <a:chExt cx="631" cy="703"/>
                </a:xfrm>
              </p:grpSpPr>
              <p:sp>
                <p:nvSpPr>
                  <p:cNvPr id="42" name="AutoShape 33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4240" y="2275"/>
                    <a:ext cx="680" cy="586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chemeClr val="bg1">
                          <a:alpha val="0"/>
                        </a:schemeClr>
                      </a:gs>
                      <a:gs pos="100000">
                        <a:schemeClr val="bg1">
                          <a:gamma/>
                          <a:tint val="81961"/>
                          <a:invGamma/>
                        </a:schemeClr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43" name="AutoShape 34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4199" y="2250"/>
                    <a:ext cx="678" cy="587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rgbClr val="000080">
                          <a:alpha val="3000"/>
                        </a:srgbClr>
                      </a:gs>
                      <a:gs pos="100000">
                        <a:srgbClr val="00003B"/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36" name="Line 35"/>
              <p:cNvSpPr>
                <a:spLocks noChangeShapeType="1"/>
              </p:cNvSpPr>
              <p:nvPr/>
            </p:nvSpPr>
            <p:spPr bwMode="auto">
              <a:xfrm>
                <a:off x="1042988" y="793750"/>
                <a:ext cx="7653220" cy="0"/>
              </a:xfrm>
              <a:prstGeom prst="line">
                <a:avLst/>
              </a:prstGeom>
              <a:noFill/>
              <a:ln w="317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pic>
          <p:nvPicPr>
            <p:cNvPr id="33" name="Picture 3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210" b="96547" l="2930" r="9980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24800" y="10885"/>
              <a:ext cx="1085617" cy="76756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2" name="TextBox 51"/>
          <p:cNvSpPr txBox="1"/>
          <p:nvPr/>
        </p:nvSpPr>
        <p:spPr>
          <a:xfrm>
            <a:off x="1563488" y="990600"/>
            <a:ext cx="61550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TRANSMISI / TRANSAXEL - MANUAL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2202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D:\data d\Sigid - 8\KAIZEN\background-backgrounds-1767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812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038937" y="6536368"/>
            <a:ext cx="2105063" cy="307777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14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Technical Training Section</a:t>
            </a:r>
            <a:endParaRPr lang="en-US" sz="14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itchFamily="34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1295400"/>
            <a:ext cx="3537468" cy="3263984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166687" y="-14645"/>
            <a:ext cx="8843730" cy="827306"/>
            <a:chOff x="166687" y="-14645"/>
            <a:chExt cx="8843730" cy="827306"/>
          </a:xfrm>
        </p:grpSpPr>
        <p:grpSp>
          <p:nvGrpSpPr>
            <p:cNvPr id="32" name="Group 31"/>
            <p:cNvGrpSpPr/>
            <p:nvPr/>
          </p:nvGrpSpPr>
          <p:grpSpPr>
            <a:xfrm>
              <a:off x="166687" y="-14645"/>
              <a:ext cx="8300921" cy="827306"/>
              <a:chOff x="395288" y="45819"/>
              <a:chExt cx="8300920" cy="827306"/>
            </a:xfrm>
          </p:grpSpPr>
          <p:sp>
            <p:nvSpPr>
              <p:cNvPr id="34" name="Text Box 18"/>
              <p:cNvSpPr txBox="1">
                <a:spLocks noChangeArrowheads="1"/>
              </p:cNvSpPr>
              <p:nvPr/>
            </p:nvSpPr>
            <p:spPr bwMode="auto">
              <a:xfrm>
                <a:off x="971549" y="45819"/>
                <a:ext cx="5810250" cy="6463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17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anchor="b">
                <a:spAutoFit/>
              </a:bodyPr>
              <a:lstStyle>
                <a:lvl1pPr>
                  <a:defRPr sz="2400" baseline="-25000">
                    <a:solidFill>
                      <a:schemeClr val="tx1"/>
                    </a:solidFill>
                    <a:latin typeface="Kunstler Script" pitchFamily="66" charset="0"/>
                  </a:defRPr>
                </a:lvl1pPr>
                <a:lvl2pPr marL="742950" indent="-285750">
                  <a:defRPr sz="2400" baseline="-25000">
                    <a:solidFill>
                      <a:schemeClr val="tx1"/>
                    </a:solidFill>
                    <a:latin typeface="Kunstler Script" pitchFamily="66" charset="0"/>
                  </a:defRPr>
                </a:lvl2pPr>
                <a:lvl3pPr marL="1143000" indent="-228600">
                  <a:defRPr sz="2400" baseline="-25000">
                    <a:solidFill>
                      <a:schemeClr val="tx1"/>
                    </a:solidFill>
                    <a:latin typeface="Kunstler Script" pitchFamily="66" charset="0"/>
                  </a:defRPr>
                </a:lvl3pPr>
                <a:lvl4pPr marL="1600200" indent="-228600">
                  <a:defRPr sz="2400" baseline="-25000">
                    <a:solidFill>
                      <a:schemeClr val="tx1"/>
                    </a:solidFill>
                    <a:latin typeface="Kunstler Script" pitchFamily="66" charset="0"/>
                  </a:defRPr>
                </a:lvl4pPr>
                <a:lvl5pPr marL="2057400" indent="-228600">
                  <a:defRPr sz="2400" baseline="-25000">
                    <a:solidFill>
                      <a:schemeClr val="tx1"/>
                    </a:solidFill>
                    <a:latin typeface="Kunstler Script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Kunstler Script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Kunstler Script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Kunstler Script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Kunstler Script" pitchFamily="66" charset="0"/>
                  </a:defRPr>
                </a:lvl9pPr>
              </a:lstStyle>
              <a:p>
                <a:r>
                  <a:rPr lang="en-US" sz="3600" dirty="0" smtClean="0">
                    <a:solidFill>
                      <a:srgbClr val="99CCFF"/>
                    </a:solidFill>
                    <a:latin typeface="Lucida Sans Unicode" pitchFamily="34" charset="0"/>
                  </a:rPr>
                  <a:t>D</a:t>
                </a:r>
                <a:r>
                  <a:rPr lang="en-US" sz="3600" dirty="0" smtClean="0">
                    <a:solidFill>
                      <a:srgbClr val="C0C0C0"/>
                    </a:solidFill>
                    <a:latin typeface="Lucida Sans Unicode" pitchFamily="34" charset="0"/>
                  </a:rPr>
                  <a:t>rive Train</a:t>
                </a:r>
                <a:r>
                  <a:rPr lang="en-US" sz="3600" baseline="0" dirty="0" smtClean="0">
                    <a:solidFill>
                      <a:srgbClr val="C0C0C0"/>
                    </a:solidFill>
                    <a:latin typeface="Lucida Sans Unicode" pitchFamily="34" charset="0"/>
                  </a:rPr>
                  <a:t> </a:t>
                </a:r>
                <a:endParaRPr lang="en-US" sz="3600" dirty="0">
                  <a:solidFill>
                    <a:srgbClr val="C0C0C0"/>
                  </a:solidFill>
                  <a:latin typeface="Lucida Sans Unicode" pitchFamily="34" charset="0"/>
                </a:endParaRPr>
              </a:p>
            </p:txBody>
          </p:sp>
          <p:grpSp>
            <p:nvGrpSpPr>
              <p:cNvPr id="35" name="Group 19"/>
              <p:cNvGrpSpPr>
                <a:grpSpLocks noChangeAspect="1"/>
              </p:cNvGrpSpPr>
              <p:nvPr/>
            </p:nvGrpSpPr>
            <p:grpSpPr bwMode="auto">
              <a:xfrm>
                <a:off x="395288" y="304800"/>
                <a:ext cx="503237" cy="568325"/>
                <a:chOff x="3606" y="1117"/>
                <a:chExt cx="1587" cy="1791"/>
              </a:xfrm>
            </p:grpSpPr>
            <p:grpSp>
              <p:nvGrpSpPr>
                <p:cNvPr id="37" name="Group 20"/>
                <p:cNvGrpSpPr>
                  <a:grpSpLocks noChangeAspect="1"/>
                </p:cNvGrpSpPr>
                <p:nvPr/>
              </p:nvGrpSpPr>
              <p:grpSpPr bwMode="auto">
                <a:xfrm>
                  <a:off x="3606" y="1117"/>
                  <a:ext cx="631" cy="703"/>
                  <a:chOff x="3606" y="1117"/>
                  <a:chExt cx="631" cy="703"/>
                </a:xfrm>
              </p:grpSpPr>
              <p:sp>
                <p:nvSpPr>
                  <p:cNvPr id="50" name="AutoShape 21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3604" y="1189"/>
                    <a:ext cx="680" cy="586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chemeClr val="bg1">
                          <a:alpha val="0"/>
                        </a:schemeClr>
                      </a:gs>
                      <a:gs pos="100000">
                        <a:schemeClr val="bg1">
                          <a:gamma/>
                          <a:tint val="81961"/>
                          <a:invGamma/>
                        </a:schemeClr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51" name="AutoShape 22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3561" y="1162"/>
                    <a:ext cx="678" cy="587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rgbClr val="FF0000">
                          <a:alpha val="3000"/>
                        </a:srgbClr>
                      </a:gs>
                      <a:gs pos="100000">
                        <a:srgbClr val="760000"/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8" name="Group 23"/>
                <p:cNvGrpSpPr>
                  <a:grpSpLocks noChangeAspect="1"/>
                </p:cNvGrpSpPr>
                <p:nvPr/>
              </p:nvGrpSpPr>
              <p:grpSpPr bwMode="auto">
                <a:xfrm>
                  <a:off x="4241" y="1117"/>
                  <a:ext cx="631" cy="703"/>
                  <a:chOff x="4241" y="1117"/>
                  <a:chExt cx="631" cy="703"/>
                </a:xfrm>
              </p:grpSpPr>
              <p:sp>
                <p:nvSpPr>
                  <p:cNvPr id="48" name="AutoShape 24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4240" y="1189"/>
                    <a:ext cx="680" cy="586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chemeClr val="bg1">
                          <a:alpha val="0"/>
                        </a:schemeClr>
                      </a:gs>
                      <a:gs pos="100000">
                        <a:schemeClr val="bg1">
                          <a:gamma/>
                          <a:tint val="81961"/>
                          <a:invGamma/>
                        </a:schemeClr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49" name="AutoShape 25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4196" y="1162"/>
                    <a:ext cx="678" cy="587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rgbClr val="000080">
                          <a:alpha val="3000"/>
                        </a:srgbClr>
                      </a:gs>
                      <a:gs pos="100000">
                        <a:srgbClr val="00003B"/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9" name="Group 26"/>
                <p:cNvGrpSpPr>
                  <a:grpSpLocks noChangeAspect="1"/>
                </p:cNvGrpSpPr>
                <p:nvPr/>
              </p:nvGrpSpPr>
              <p:grpSpPr bwMode="auto">
                <a:xfrm>
                  <a:off x="3924" y="1664"/>
                  <a:ext cx="631" cy="703"/>
                  <a:chOff x="3924" y="1664"/>
                  <a:chExt cx="631" cy="703"/>
                </a:xfrm>
              </p:grpSpPr>
              <p:sp>
                <p:nvSpPr>
                  <p:cNvPr id="46" name="AutoShape 27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3924" y="1735"/>
                    <a:ext cx="680" cy="586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chemeClr val="bg1">
                          <a:alpha val="0"/>
                        </a:schemeClr>
                      </a:gs>
                      <a:gs pos="100000">
                        <a:schemeClr val="bg1">
                          <a:gamma/>
                          <a:tint val="81961"/>
                          <a:invGamma/>
                        </a:schemeClr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47" name="AutoShape 28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3879" y="1709"/>
                    <a:ext cx="678" cy="587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rgbClr val="00FF00">
                          <a:alpha val="3000"/>
                        </a:srgbClr>
                      </a:gs>
                      <a:gs pos="100000">
                        <a:srgbClr val="007600"/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0" name="Group 29"/>
                <p:cNvGrpSpPr>
                  <a:grpSpLocks noChangeAspect="1"/>
                </p:cNvGrpSpPr>
                <p:nvPr/>
              </p:nvGrpSpPr>
              <p:grpSpPr bwMode="auto">
                <a:xfrm>
                  <a:off x="4562" y="1664"/>
                  <a:ext cx="631" cy="703"/>
                  <a:chOff x="4562" y="1664"/>
                  <a:chExt cx="631" cy="703"/>
                </a:xfrm>
              </p:grpSpPr>
              <p:sp>
                <p:nvSpPr>
                  <p:cNvPr id="44" name="AutoShape 30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4560" y="1735"/>
                    <a:ext cx="680" cy="586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chemeClr val="bg1">
                          <a:alpha val="0"/>
                        </a:schemeClr>
                      </a:gs>
                      <a:gs pos="100000">
                        <a:schemeClr val="bg1">
                          <a:gamma/>
                          <a:tint val="81961"/>
                          <a:invGamma/>
                        </a:schemeClr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45" name="AutoShape 31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4517" y="1709"/>
                    <a:ext cx="678" cy="587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rgbClr val="000080">
                          <a:alpha val="3000"/>
                        </a:srgbClr>
                      </a:gs>
                      <a:gs pos="100000">
                        <a:srgbClr val="00003B"/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1" name="Group 32"/>
                <p:cNvGrpSpPr>
                  <a:grpSpLocks noChangeAspect="1"/>
                </p:cNvGrpSpPr>
                <p:nvPr/>
              </p:nvGrpSpPr>
              <p:grpSpPr bwMode="auto">
                <a:xfrm>
                  <a:off x="4244" y="2205"/>
                  <a:ext cx="631" cy="703"/>
                  <a:chOff x="4244" y="2205"/>
                  <a:chExt cx="631" cy="703"/>
                </a:xfrm>
              </p:grpSpPr>
              <p:sp>
                <p:nvSpPr>
                  <p:cNvPr id="42" name="AutoShape 33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4240" y="2275"/>
                    <a:ext cx="680" cy="586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chemeClr val="bg1">
                          <a:alpha val="0"/>
                        </a:schemeClr>
                      </a:gs>
                      <a:gs pos="100000">
                        <a:schemeClr val="bg1">
                          <a:gamma/>
                          <a:tint val="81961"/>
                          <a:invGamma/>
                        </a:schemeClr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43" name="AutoShape 34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4199" y="2250"/>
                    <a:ext cx="678" cy="587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rgbClr val="000080">
                          <a:alpha val="3000"/>
                        </a:srgbClr>
                      </a:gs>
                      <a:gs pos="100000">
                        <a:srgbClr val="00003B"/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36" name="Line 35"/>
              <p:cNvSpPr>
                <a:spLocks noChangeShapeType="1"/>
              </p:cNvSpPr>
              <p:nvPr/>
            </p:nvSpPr>
            <p:spPr bwMode="auto">
              <a:xfrm>
                <a:off x="1042988" y="793750"/>
                <a:ext cx="7653220" cy="0"/>
              </a:xfrm>
              <a:prstGeom prst="line">
                <a:avLst/>
              </a:prstGeom>
              <a:noFill/>
              <a:ln w="317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pic>
          <p:nvPicPr>
            <p:cNvPr id="33" name="Picture 3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210" b="96547" l="2930" r="9980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24800" y="10885"/>
              <a:ext cx="1085617" cy="76756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2" name="Rectangle 10"/>
          <p:cNvSpPr txBox="1">
            <a:spLocks noChangeArrowheads="1"/>
          </p:cNvSpPr>
          <p:nvPr/>
        </p:nvSpPr>
        <p:spPr bwMode="auto">
          <a:xfrm>
            <a:off x="858982" y="4876800"/>
            <a:ext cx="7608626" cy="9906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tx2"/>
              </a:buClr>
              <a:buFont typeface="Webdings" pitchFamily="18" charset="2"/>
              <a:buChar char="¤"/>
            </a:pPr>
            <a:r>
              <a:rPr lang="en-US" altLang="ja-JP" sz="2400" dirty="0" err="1" smtClean="0">
                <a:solidFill>
                  <a:schemeClr val="bg1"/>
                </a:solidFill>
              </a:rPr>
              <a:t>Untuk</a:t>
            </a:r>
            <a:r>
              <a:rPr lang="en-US" altLang="ja-JP" sz="2400" dirty="0" smtClean="0">
                <a:solidFill>
                  <a:schemeClr val="bg1"/>
                </a:solidFill>
              </a:rPr>
              <a:t> </a:t>
            </a:r>
            <a:r>
              <a:rPr lang="en-US" altLang="ja-JP" sz="2400" dirty="0" err="1" smtClean="0">
                <a:solidFill>
                  <a:schemeClr val="bg1"/>
                </a:solidFill>
              </a:rPr>
              <a:t>melepas</a:t>
            </a:r>
            <a:r>
              <a:rPr lang="en-US" altLang="ja-JP" sz="2400" dirty="0" smtClean="0">
                <a:solidFill>
                  <a:schemeClr val="bg1"/>
                </a:solidFill>
              </a:rPr>
              <a:t> </a:t>
            </a:r>
            <a:r>
              <a:rPr lang="en-US" altLang="ja-JP" sz="2400" dirty="0" err="1" smtClean="0">
                <a:solidFill>
                  <a:schemeClr val="bg1"/>
                </a:solidFill>
              </a:rPr>
              <a:t>dan</a:t>
            </a:r>
            <a:r>
              <a:rPr lang="en-US" altLang="ja-JP" sz="2400" dirty="0" smtClean="0">
                <a:solidFill>
                  <a:schemeClr val="bg1"/>
                </a:solidFill>
              </a:rPr>
              <a:t> </a:t>
            </a:r>
            <a:r>
              <a:rPr lang="en-US" altLang="ja-JP" sz="2400" dirty="0" err="1" smtClean="0">
                <a:solidFill>
                  <a:schemeClr val="bg1"/>
                </a:solidFill>
              </a:rPr>
              <a:t>meneruskan</a:t>
            </a:r>
            <a:r>
              <a:rPr lang="en-US" altLang="ja-JP" sz="2400" dirty="0" smtClean="0">
                <a:solidFill>
                  <a:schemeClr val="bg1"/>
                </a:solidFill>
              </a:rPr>
              <a:t> </a:t>
            </a:r>
            <a:r>
              <a:rPr lang="en-US" altLang="ja-JP" sz="2400" dirty="0" err="1" smtClean="0">
                <a:solidFill>
                  <a:schemeClr val="bg1"/>
                </a:solidFill>
              </a:rPr>
              <a:t>daya</a:t>
            </a:r>
            <a:r>
              <a:rPr lang="en-US" altLang="ja-JP" sz="2400" dirty="0" smtClean="0">
                <a:solidFill>
                  <a:schemeClr val="bg1"/>
                </a:solidFill>
              </a:rPr>
              <a:t> </a:t>
            </a:r>
            <a:r>
              <a:rPr lang="en-US" altLang="ja-JP" sz="2400" dirty="0" err="1" smtClean="0">
                <a:solidFill>
                  <a:schemeClr val="bg1"/>
                </a:solidFill>
              </a:rPr>
              <a:t>dari</a:t>
            </a:r>
            <a:r>
              <a:rPr lang="en-US" altLang="ja-JP" sz="2400" dirty="0" smtClean="0">
                <a:solidFill>
                  <a:schemeClr val="bg1"/>
                </a:solidFill>
              </a:rPr>
              <a:t> </a:t>
            </a:r>
            <a:r>
              <a:rPr lang="en-US" altLang="ja-JP" sz="2400" dirty="0" err="1" smtClean="0">
                <a:solidFill>
                  <a:schemeClr val="bg1"/>
                </a:solidFill>
              </a:rPr>
              <a:t>mesin</a:t>
            </a:r>
            <a:r>
              <a:rPr lang="en-US" altLang="ja-JP" sz="2400" dirty="0" smtClean="0">
                <a:solidFill>
                  <a:schemeClr val="bg1"/>
                </a:solidFill>
              </a:rPr>
              <a:t> </a:t>
            </a:r>
            <a:r>
              <a:rPr lang="en-US" altLang="ja-JP" sz="2400" dirty="0" err="1" smtClean="0">
                <a:solidFill>
                  <a:schemeClr val="bg1"/>
                </a:solidFill>
              </a:rPr>
              <a:t>ke</a:t>
            </a:r>
            <a:r>
              <a:rPr lang="en-US" altLang="ja-JP" sz="2400" dirty="0" smtClean="0">
                <a:solidFill>
                  <a:schemeClr val="bg1"/>
                </a:solidFill>
              </a:rPr>
              <a:t> </a:t>
            </a:r>
            <a:r>
              <a:rPr lang="en-US" altLang="ja-JP" sz="2400" dirty="0" err="1" smtClean="0">
                <a:solidFill>
                  <a:schemeClr val="bg1"/>
                </a:solidFill>
              </a:rPr>
              <a:t>transmisi</a:t>
            </a:r>
            <a:endParaRPr lang="en-US" altLang="ja-JP" sz="2400" dirty="0">
              <a:solidFill>
                <a:schemeClr val="bg1"/>
              </a:solidFill>
            </a:endParaRPr>
          </a:p>
        </p:txBody>
      </p:sp>
      <p:sp>
        <p:nvSpPr>
          <p:cNvPr id="53" name="Text Box 18"/>
          <p:cNvSpPr txBox="1">
            <a:spLocks noChangeArrowheads="1"/>
          </p:cNvSpPr>
          <p:nvPr/>
        </p:nvSpPr>
        <p:spPr bwMode="auto">
          <a:xfrm>
            <a:off x="742948" y="-14645"/>
            <a:ext cx="702945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b">
            <a:spAutoFit/>
          </a:bodyPr>
          <a:lstStyle>
            <a:lvl1pPr>
              <a:defRPr sz="2400" baseline="-25000">
                <a:solidFill>
                  <a:schemeClr val="tx1"/>
                </a:solidFill>
                <a:latin typeface="Kunstler Script" pitchFamily="66" charset="0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Kunstler Script" pitchFamily="66" charset="0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Kunstler Script" pitchFamily="66" charset="0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Kunstler Script" pitchFamily="66" charset="0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Kunstler Script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Kunstler Script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Kunstler Script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Kunstler Script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Kunstler Script" pitchFamily="66" charset="0"/>
              </a:defRPr>
            </a:lvl9pPr>
          </a:lstStyle>
          <a:p>
            <a:r>
              <a:rPr lang="en-US" sz="3600" dirty="0" smtClean="0">
                <a:solidFill>
                  <a:srgbClr val="99CCFF"/>
                </a:solidFill>
                <a:latin typeface="Lucida Sans Unicode" pitchFamily="34" charset="0"/>
              </a:rPr>
              <a:t>D</a:t>
            </a:r>
            <a:r>
              <a:rPr lang="en-US" sz="3600" dirty="0" smtClean="0">
                <a:solidFill>
                  <a:srgbClr val="C0C0C0"/>
                </a:solidFill>
                <a:latin typeface="Lucida Sans Unicode" pitchFamily="34" charset="0"/>
              </a:rPr>
              <a:t>rive Train – </a:t>
            </a:r>
            <a:r>
              <a:rPr lang="en-US" sz="3600" dirty="0" err="1" smtClean="0">
                <a:solidFill>
                  <a:srgbClr val="C0C0C0"/>
                </a:solidFill>
                <a:latin typeface="Lucida Sans Unicode" pitchFamily="34" charset="0"/>
              </a:rPr>
              <a:t>S</a:t>
            </a:r>
            <a:r>
              <a:rPr lang="en-US" sz="3600" dirty="0" err="1" smtClean="0">
                <a:solidFill>
                  <a:schemeClr val="bg1"/>
                </a:solidFill>
                <a:latin typeface="Lucida Sans Unicode" pitchFamily="34" charset="0"/>
              </a:rPr>
              <a:t>istem</a:t>
            </a:r>
            <a:r>
              <a:rPr lang="en-US" sz="3600" dirty="0" smtClean="0">
                <a:solidFill>
                  <a:srgbClr val="C0C0C0"/>
                </a:solidFill>
                <a:latin typeface="Lucida Sans Unicode" pitchFamily="34" charset="0"/>
              </a:rPr>
              <a:t> </a:t>
            </a:r>
            <a:r>
              <a:rPr lang="en-US" sz="3600" dirty="0" err="1" smtClean="0">
                <a:solidFill>
                  <a:srgbClr val="C0C0C0"/>
                </a:solidFill>
                <a:latin typeface="Lucida Sans Unicode" pitchFamily="34" charset="0"/>
              </a:rPr>
              <a:t>K</a:t>
            </a:r>
            <a:r>
              <a:rPr lang="en-US" sz="3600" dirty="0" err="1" smtClean="0">
                <a:solidFill>
                  <a:schemeClr val="bg1"/>
                </a:solidFill>
                <a:latin typeface="Lucida Sans Unicode" pitchFamily="34" charset="0"/>
              </a:rPr>
              <a:t>opling</a:t>
            </a:r>
            <a:r>
              <a:rPr lang="en-US" sz="3600" baseline="0" dirty="0" smtClean="0">
                <a:solidFill>
                  <a:srgbClr val="C0C0C0"/>
                </a:solidFill>
                <a:latin typeface="Lucida Sans Unicode" pitchFamily="34" charset="0"/>
              </a:rPr>
              <a:t> </a:t>
            </a:r>
            <a:endParaRPr lang="en-US" sz="3600" dirty="0">
              <a:solidFill>
                <a:srgbClr val="C0C0C0"/>
              </a:solidFill>
              <a:latin typeface="Lucida Sans Unicode" pitchFamily="34" charset="0"/>
            </a:endParaRPr>
          </a:p>
        </p:txBody>
      </p:sp>
      <p:sp>
        <p:nvSpPr>
          <p:cNvPr id="4" name="Right Arrow 3">
            <a:hlinkClick r:id="rId6" action="ppaction://hlinkfile"/>
          </p:cNvPr>
          <p:cNvSpPr/>
          <p:nvPr/>
        </p:nvSpPr>
        <p:spPr>
          <a:xfrm>
            <a:off x="536388" y="6096000"/>
            <a:ext cx="378012" cy="304800"/>
          </a:xfrm>
          <a:prstGeom prst="rightArrow">
            <a:avLst/>
          </a:prstGeom>
          <a:solidFill>
            <a:schemeClr val="tx1">
              <a:lumMod val="85000"/>
              <a:lumOff val="1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ight Arrow 53">
            <a:hlinkClick r:id="rId7" action="ppaction://hlinkfile"/>
          </p:cNvPr>
          <p:cNvSpPr/>
          <p:nvPr/>
        </p:nvSpPr>
        <p:spPr>
          <a:xfrm flipH="1">
            <a:off x="1419802" y="6081401"/>
            <a:ext cx="408998" cy="304800"/>
          </a:xfrm>
          <a:prstGeom prst="rightArrow">
            <a:avLst/>
          </a:prstGeom>
          <a:solidFill>
            <a:schemeClr val="tx1">
              <a:lumMod val="85000"/>
              <a:lumOff val="1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>
            <a:hlinkClick r:id="rId8" action="ppaction://hlinkfile"/>
          </p:cNvPr>
          <p:cNvSpPr/>
          <p:nvPr/>
        </p:nvSpPr>
        <p:spPr>
          <a:xfrm>
            <a:off x="919739" y="6123709"/>
            <a:ext cx="500063" cy="220184"/>
          </a:xfrm>
          <a:prstGeom prst="roundRect">
            <a:avLst/>
          </a:prstGeom>
          <a:solidFill>
            <a:schemeClr val="tx1">
              <a:lumMod val="85000"/>
              <a:lumOff val="1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598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D:\data d\Sigid - 8\KAIZEN\background-backgrounds-1767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038937" y="6536368"/>
            <a:ext cx="2105063" cy="307777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14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Technical Training Section</a:t>
            </a:r>
            <a:endParaRPr lang="en-US" sz="14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itchFamily="34" charset="0"/>
            </a:endParaRPr>
          </a:p>
        </p:txBody>
      </p:sp>
      <p:pic>
        <p:nvPicPr>
          <p:cNvPr id="30" name="Content Placeholder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62" t="26618" b="11138"/>
          <a:stretch/>
        </p:blipFill>
        <p:spPr>
          <a:xfrm>
            <a:off x="2667000" y="1354250"/>
            <a:ext cx="4140086" cy="3217750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166687" y="10885"/>
            <a:ext cx="8843730" cy="801776"/>
            <a:chOff x="166687" y="10885"/>
            <a:chExt cx="8843730" cy="801776"/>
          </a:xfrm>
        </p:grpSpPr>
        <p:grpSp>
          <p:nvGrpSpPr>
            <p:cNvPr id="32" name="Group 31"/>
            <p:cNvGrpSpPr/>
            <p:nvPr/>
          </p:nvGrpSpPr>
          <p:grpSpPr>
            <a:xfrm>
              <a:off x="166687" y="170021"/>
              <a:ext cx="8300921" cy="642640"/>
              <a:chOff x="395288" y="230485"/>
              <a:chExt cx="8300920" cy="642640"/>
            </a:xfrm>
          </p:grpSpPr>
          <p:sp>
            <p:nvSpPr>
              <p:cNvPr id="34" name="Text Box 18"/>
              <p:cNvSpPr txBox="1">
                <a:spLocks noChangeArrowheads="1"/>
              </p:cNvSpPr>
              <p:nvPr/>
            </p:nvSpPr>
            <p:spPr bwMode="auto">
              <a:xfrm>
                <a:off x="971549" y="230485"/>
                <a:ext cx="6572251" cy="4616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17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anchor="b">
                <a:spAutoFit/>
              </a:bodyPr>
              <a:lstStyle>
                <a:lvl1pPr>
                  <a:defRPr sz="2400" baseline="-25000">
                    <a:solidFill>
                      <a:schemeClr val="tx1"/>
                    </a:solidFill>
                    <a:latin typeface="Kunstler Script" pitchFamily="66" charset="0"/>
                  </a:defRPr>
                </a:lvl1pPr>
                <a:lvl2pPr marL="742950" indent="-285750">
                  <a:defRPr sz="2400" baseline="-25000">
                    <a:solidFill>
                      <a:schemeClr val="tx1"/>
                    </a:solidFill>
                    <a:latin typeface="Kunstler Script" pitchFamily="66" charset="0"/>
                  </a:defRPr>
                </a:lvl2pPr>
                <a:lvl3pPr marL="1143000" indent="-228600">
                  <a:defRPr sz="2400" baseline="-25000">
                    <a:solidFill>
                      <a:schemeClr val="tx1"/>
                    </a:solidFill>
                    <a:latin typeface="Kunstler Script" pitchFamily="66" charset="0"/>
                  </a:defRPr>
                </a:lvl3pPr>
                <a:lvl4pPr marL="1600200" indent="-228600">
                  <a:defRPr sz="2400" baseline="-25000">
                    <a:solidFill>
                      <a:schemeClr val="tx1"/>
                    </a:solidFill>
                    <a:latin typeface="Kunstler Script" pitchFamily="66" charset="0"/>
                  </a:defRPr>
                </a:lvl4pPr>
                <a:lvl5pPr marL="2057400" indent="-228600">
                  <a:defRPr sz="2400" baseline="-25000">
                    <a:solidFill>
                      <a:schemeClr val="tx1"/>
                    </a:solidFill>
                    <a:latin typeface="Kunstler Script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Kunstler Script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Kunstler Script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Kunstler Script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Kunstler Script" pitchFamily="66" charset="0"/>
                  </a:defRPr>
                </a:lvl9pPr>
              </a:lstStyle>
              <a:p>
                <a:r>
                  <a:rPr lang="en-US" sz="3600" dirty="0" smtClean="0">
                    <a:solidFill>
                      <a:srgbClr val="99CCFF"/>
                    </a:solidFill>
                    <a:latin typeface="Lucida Sans Unicode" pitchFamily="34" charset="0"/>
                  </a:rPr>
                  <a:t>D</a:t>
                </a:r>
                <a:r>
                  <a:rPr lang="en-US" sz="3600" dirty="0" smtClean="0">
                    <a:solidFill>
                      <a:srgbClr val="C0C0C0"/>
                    </a:solidFill>
                    <a:latin typeface="Lucida Sans Unicode" pitchFamily="34" charset="0"/>
                  </a:rPr>
                  <a:t>rive Train – </a:t>
                </a:r>
                <a:r>
                  <a:rPr lang="en-US" sz="3600" dirty="0" err="1" smtClean="0">
                    <a:solidFill>
                      <a:srgbClr val="C0C0C0"/>
                    </a:solidFill>
                    <a:latin typeface="Lucida Sans Unicode" pitchFamily="34" charset="0"/>
                  </a:rPr>
                  <a:t>Transmisi</a:t>
                </a:r>
                <a:r>
                  <a:rPr lang="en-US" sz="3600" dirty="0" smtClean="0">
                    <a:solidFill>
                      <a:srgbClr val="C0C0C0"/>
                    </a:solidFill>
                    <a:latin typeface="Lucida Sans Unicode" pitchFamily="34" charset="0"/>
                  </a:rPr>
                  <a:t> Manual</a:t>
                </a:r>
                <a:endParaRPr lang="en-US" sz="3600" dirty="0">
                  <a:solidFill>
                    <a:srgbClr val="C0C0C0"/>
                  </a:solidFill>
                  <a:latin typeface="Lucida Sans Unicode" pitchFamily="34" charset="0"/>
                </a:endParaRPr>
              </a:p>
            </p:txBody>
          </p:sp>
          <p:grpSp>
            <p:nvGrpSpPr>
              <p:cNvPr id="35" name="Group 19"/>
              <p:cNvGrpSpPr>
                <a:grpSpLocks noChangeAspect="1"/>
              </p:cNvGrpSpPr>
              <p:nvPr/>
            </p:nvGrpSpPr>
            <p:grpSpPr bwMode="auto">
              <a:xfrm>
                <a:off x="395288" y="304800"/>
                <a:ext cx="503237" cy="568325"/>
                <a:chOff x="3606" y="1117"/>
                <a:chExt cx="1587" cy="1791"/>
              </a:xfrm>
            </p:grpSpPr>
            <p:grpSp>
              <p:nvGrpSpPr>
                <p:cNvPr id="37" name="Group 20"/>
                <p:cNvGrpSpPr>
                  <a:grpSpLocks noChangeAspect="1"/>
                </p:cNvGrpSpPr>
                <p:nvPr/>
              </p:nvGrpSpPr>
              <p:grpSpPr bwMode="auto">
                <a:xfrm>
                  <a:off x="3606" y="1117"/>
                  <a:ext cx="631" cy="703"/>
                  <a:chOff x="3606" y="1117"/>
                  <a:chExt cx="631" cy="703"/>
                </a:xfrm>
              </p:grpSpPr>
              <p:sp>
                <p:nvSpPr>
                  <p:cNvPr id="50" name="AutoShape 21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3604" y="1189"/>
                    <a:ext cx="680" cy="586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chemeClr val="bg1">
                          <a:alpha val="0"/>
                        </a:schemeClr>
                      </a:gs>
                      <a:gs pos="100000">
                        <a:schemeClr val="bg1">
                          <a:gamma/>
                          <a:tint val="81961"/>
                          <a:invGamma/>
                        </a:schemeClr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51" name="AutoShape 22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3561" y="1162"/>
                    <a:ext cx="678" cy="587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rgbClr val="FF0000">
                          <a:alpha val="3000"/>
                        </a:srgbClr>
                      </a:gs>
                      <a:gs pos="100000">
                        <a:srgbClr val="760000"/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8" name="Group 23"/>
                <p:cNvGrpSpPr>
                  <a:grpSpLocks noChangeAspect="1"/>
                </p:cNvGrpSpPr>
                <p:nvPr/>
              </p:nvGrpSpPr>
              <p:grpSpPr bwMode="auto">
                <a:xfrm>
                  <a:off x="4241" y="1117"/>
                  <a:ext cx="631" cy="703"/>
                  <a:chOff x="4241" y="1117"/>
                  <a:chExt cx="631" cy="703"/>
                </a:xfrm>
              </p:grpSpPr>
              <p:sp>
                <p:nvSpPr>
                  <p:cNvPr id="48" name="AutoShape 24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4240" y="1189"/>
                    <a:ext cx="680" cy="586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chemeClr val="bg1">
                          <a:alpha val="0"/>
                        </a:schemeClr>
                      </a:gs>
                      <a:gs pos="100000">
                        <a:schemeClr val="bg1">
                          <a:gamma/>
                          <a:tint val="81961"/>
                          <a:invGamma/>
                        </a:schemeClr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49" name="AutoShape 25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4196" y="1162"/>
                    <a:ext cx="678" cy="587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rgbClr val="000080">
                          <a:alpha val="3000"/>
                        </a:srgbClr>
                      </a:gs>
                      <a:gs pos="100000">
                        <a:srgbClr val="00003B"/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9" name="Group 26"/>
                <p:cNvGrpSpPr>
                  <a:grpSpLocks noChangeAspect="1"/>
                </p:cNvGrpSpPr>
                <p:nvPr/>
              </p:nvGrpSpPr>
              <p:grpSpPr bwMode="auto">
                <a:xfrm>
                  <a:off x="3924" y="1664"/>
                  <a:ext cx="631" cy="703"/>
                  <a:chOff x="3924" y="1664"/>
                  <a:chExt cx="631" cy="703"/>
                </a:xfrm>
              </p:grpSpPr>
              <p:sp>
                <p:nvSpPr>
                  <p:cNvPr id="46" name="AutoShape 27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3924" y="1735"/>
                    <a:ext cx="680" cy="586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chemeClr val="bg1">
                          <a:alpha val="0"/>
                        </a:schemeClr>
                      </a:gs>
                      <a:gs pos="100000">
                        <a:schemeClr val="bg1">
                          <a:gamma/>
                          <a:tint val="81961"/>
                          <a:invGamma/>
                        </a:schemeClr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47" name="AutoShape 28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3879" y="1709"/>
                    <a:ext cx="678" cy="587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rgbClr val="00FF00">
                          <a:alpha val="3000"/>
                        </a:srgbClr>
                      </a:gs>
                      <a:gs pos="100000">
                        <a:srgbClr val="007600"/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0" name="Group 29"/>
                <p:cNvGrpSpPr>
                  <a:grpSpLocks noChangeAspect="1"/>
                </p:cNvGrpSpPr>
                <p:nvPr/>
              </p:nvGrpSpPr>
              <p:grpSpPr bwMode="auto">
                <a:xfrm>
                  <a:off x="4562" y="1664"/>
                  <a:ext cx="631" cy="703"/>
                  <a:chOff x="4562" y="1664"/>
                  <a:chExt cx="631" cy="703"/>
                </a:xfrm>
              </p:grpSpPr>
              <p:sp>
                <p:nvSpPr>
                  <p:cNvPr id="44" name="AutoShape 30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4560" y="1735"/>
                    <a:ext cx="680" cy="586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chemeClr val="bg1">
                          <a:alpha val="0"/>
                        </a:schemeClr>
                      </a:gs>
                      <a:gs pos="100000">
                        <a:schemeClr val="bg1">
                          <a:gamma/>
                          <a:tint val="81961"/>
                          <a:invGamma/>
                        </a:schemeClr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45" name="AutoShape 31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4517" y="1709"/>
                    <a:ext cx="678" cy="587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rgbClr val="000080">
                          <a:alpha val="3000"/>
                        </a:srgbClr>
                      </a:gs>
                      <a:gs pos="100000">
                        <a:srgbClr val="00003B"/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1" name="Group 32"/>
                <p:cNvGrpSpPr>
                  <a:grpSpLocks noChangeAspect="1"/>
                </p:cNvGrpSpPr>
                <p:nvPr/>
              </p:nvGrpSpPr>
              <p:grpSpPr bwMode="auto">
                <a:xfrm>
                  <a:off x="4244" y="2205"/>
                  <a:ext cx="631" cy="703"/>
                  <a:chOff x="4244" y="2205"/>
                  <a:chExt cx="631" cy="703"/>
                </a:xfrm>
              </p:grpSpPr>
              <p:sp>
                <p:nvSpPr>
                  <p:cNvPr id="42" name="AutoShape 33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4240" y="2275"/>
                    <a:ext cx="680" cy="586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chemeClr val="bg1">
                          <a:alpha val="0"/>
                        </a:schemeClr>
                      </a:gs>
                      <a:gs pos="100000">
                        <a:schemeClr val="bg1">
                          <a:gamma/>
                          <a:tint val="81961"/>
                          <a:invGamma/>
                        </a:schemeClr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43" name="AutoShape 34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4199" y="2250"/>
                    <a:ext cx="678" cy="587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rgbClr val="000080">
                          <a:alpha val="3000"/>
                        </a:srgbClr>
                      </a:gs>
                      <a:gs pos="100000">
                        <a:srgbClr val="00003B"/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36" name="Line 35"/>
              <p:cNvSpPr>
                <a:spLocks noChangeShapeType="1"/>
              </p:cNvSpPr>
              <p:nvPr/>
            </p:nvSpPr>
            <p:spPr bwMode="auto">
              <a:xfrm>
                <a:off x="1042988" y="793750"/>
                <a:ext cx="7653220" cy="0"/>
              </a:xfrm>
              <a:prstGeom prst="line">
                <a:avLst/>
              </a:prstGeom>
              <a:noFill/>
              <a:ln w="317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pic>
          <p:nvPicPr>
            <p:cNvPr id="33" name="Picture 3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210" b="96547" l="2930" r="9980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24800" y="10885"/>
              <a:ext cx="1085617" cy="76756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3" name="Rectangle 9"/>
          <p:cNvSpPr>
            <a:spLocks noChangeArrowheads="1"/>
          </p:cNvSpPr>
          <p:nvPr/>
        </p:nvSpPr>
        <p:spPr bwMode="auto">
          <a:xfrm>
            <a:off x="352985" y="5181600"/>
            <a:ext cx="8657432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Clr>
                <a:schemeClr val="tx2"/>
              </a:buClr>
              <a:buFont typeface="Webdings" pitchFamily="18" charset="2"/>
              <a:buChar char="¤"/>
            </a:pPr>
            <a:r>
              <a:rPr lang="en-US" altLang="ja-JP" sz="2000" b="1" dirty="0" err="1">
                <a:solidFill>
                  <a:schemeClr val="bg1"/>
                </a:solidFill>
                <a:latin typeface="Gill Sans MT" pitchFamily="34" charset="0"/>
                <a:ea typeface="Arial Unicode MS" pitchFamily="34" charset="-128"/>
                <a:cs typeface="Arial Unicode MS" pitchFamily="34" charset="-128"/>
              </a:rPr>
              <a:t>Sebagai</a:t>
            </a:r>
            <a:r>
              <a:rPr lang="en-US" altLang="ja-JP" sz="2000" b="1" dirty="0">
                <a:solidFill>
                  <a:schemeClr val="bg1"/>
                </a:solidFill>
                <a:latin typeface="Gill Sans MT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altLang="ja-JP" sz="2000" b="1" dirty="0" err="1">
                <a:solidFill>
                  <a:schemeClr val="bg1"/>
                </a:solidFill>
                <a:latin typeface="Gill Sans MT" pitchFamily="34" charset="0"/>
                <a:ea typeface="Arial Unicode MS" pitchFamily="34" charset="-128"/>
                <a:cs typeface="Arial Unicode MS" pitchFamily="34" charset="-128"/>
              </a:rPr>
              <a:t>perubah</a:t>
            </a:r>
            <a:r>
              <a:rPr lang="en-US" altLang="ja-JP" sz="2000" b="1" dirty="0">
                <a:solidFill>
                  <a:schemeClr val="bg1"/>
                </a:solidFill>
                <a:latin typeface="Gill Sans MT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altLang="ja-JP" sz="2000" b="1" dirty="0" err="1">
                <a:solidFill>
                  <a:schemeClr val="bg1"/>
                </a:solidFill>
                <a:latin typeface="Gill Sans MT" pitchFamily="34" charset="0"/>
                <a:ea typeface="Arial Unicode MS" pitchFamily="34" charset="-128"/>
                <a:cs typeface="Arial Unicode MS" pitchFamily="34" charset="-128"/>
              </a:rPr>
              <a:t>putaran</a:t>
            </a:r>
            <a:r>
              <a:rPr lang="en-US" altLang="ja-JP" sz="2000" b="1" dirty="0">
                <a:solidFill>
                  <a:schemeClr val="bg1"/>
                </a:solidFill>
                <a:latin typeface="Gill Sans MT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altLang="ja-JP" sz="2000" b="1" dirty="0" err="1">
                <a:solidFill>
                  <a:schemeClr val="bg1"/>
                </a:solidFill>
                <a:latin typeface="Gill Sans MT" pitchFamily="34" charset="0"/>
                <a:ea typeface="Arial Unicode MS" pitchFamily="34" charset="-128"/>
                <a:cs typeface="Arial Unicode MS" pitchFamily="34" charset="-128"/>
              </a:rPr>
              <a:t>dan</a:t>
            </a:r>
            <a:r>
              <a:rPr lang="en-US" altLang="ja-JP" sz="2000" b="1" dirty="0">
                <a:solidFill>
                  <a:schemeClr val="bg1"/>
                </a:solidFill>
                <a:latin typeface="Gill Sans MT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altLang="ja-JP" sz="2000" b="1" dirty="0" err="1">
                <a:solidFill>
                  <a:schemeClr val="bg1"/>
                </a:solidFill>
                <a:latin typeface="Gill Sans MT" pitchFamily="34" charset="0"/>
                <a:ea typeface="Arial Unicode MS" pitchFamily="34" charset="-128"/>
                <a:cs typeface="Arial Unicode MS" pitchFamily="34" charset="-128"/>
              </a:rPr>
              <a:t>tenaga</a:t>
            </a:r>
            <a:r>
              <a:rPr lang="en-US" altLang="ja-JP" sz="2000" b="1" dirty="0">
                <a:solidFill>
                  <a:schemeClr val="bg1"/>
                </a:solidFill>
                <a:latin typeface="Gill Sans MT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altLang="ja-JP" sz="2000" b="1" dirty="0" err="1">
                <a:solidFill>
                  <a:schemeClr val="bg1"/>
                </a:solidFill>
                <a:latin typeface="Gill Sans MT" pitchFamily="34" charset="0"/>
                <a:ea typeface="Arial Unicode MS" pitchFamily="34" charset="-128"/>
                <a:cs typeface="Arial Unicode MS" pitchFamily="34" charset="-128"/>
              </a:rPr>
              <a:t>dari</a:t>
            </a:r>
            <a:r>
              <a:rPr lang="en-US" altLang="ja-JP" sz="2000" b="1" dirty="0">
                <a:solidFill>
                  <a:schemeClr val="bg1"/>
                </a:solidFill>
                <a:latin typeface="Gill Sans MT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altLang="ja-JP" sz="2000" b="1" dirty="0" err="1">
                <a:solidFill>
                  <a:schemeClr val="bg1"/>
                </a:solidFill>
                <a:latin typeface="Gill Sans MT" pitchFamily="34" charset="0"/>
                <a:ea typeface="Arial Unicode MS" pitchFamily="34" charset="-128"/>
                <a:cs typeface="Arial Unicode MS" pitchFamily="34" charset="-128"/>
              </a:rPr>
              <a:t>mesin</a:t>
            </a:r>
            <a:r>
              <a:rPr lang="en-US" altLang="ja-JP" sz="2000" b="1" dirty="0">
                <a:solidFill>
                  <a:schemeClr val="bg1"/>
                </a:solidFill>
                <a:latin typeface="Gill Sans MT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altLang="ja-JP" sz="2000" b="1" dirty="0" err="1">
                <a:solidFill>
                  <a:schemeClr val="bg1"/>
                </a:solidFill>
                <a:latin typeface="Gill Sans MT" pitchFamily="34" charset="0"/>
                <a:ea typeface="Arial Unicode MS" pitchFamily="34" charset="-128"/>
                <a:cs typeface="Arial Unicode MS" pitchFamily="34" charset="-128"/>
              </a:rPr>
              <a:t>menuju</a:t>
            </a:r>
            <a:r>
              <a:rPr lang="en-US" altLang="ja-JP" sz="2000" b="1" dirty="0">
                <a:solidFill>
                  <a:schemeClr val="bg1"/>
                </a:solidFill>
                <a:latin typeface="Gill Sans MT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altLang="ja-JP" sz="2000" b="1" dirty="0" err="1">
                <a:solidFill>
                  <a:schemeClr val="bg1"/>
                </a:solidFill>
                <a:latin typeface="Gill Sans MT" pitchFamily="34" charset="0"/>
                <a:ea typeface="Arial Unicode MS" pitchFamily="34" charset="-128"/>
                <a:cs typeface="Arial Unicode MS" pitchFamily="34" charset="-128"/>
              </a:rPr>
              <a:t>ke</a:t>
            </a:r>
            <a:r>
              <a:rPr lang="en-US" altLang="ja-JP" sz="2000" b="1" dirty="0">
                <a:solidFill>
                  <a:schemeClr val="bg1"/>
                </a:solidFill>
                <a:latin typeface="Gill Sans MT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altLang="ja-JP" sz="2000" b="1" dirty="0" err="1">
                <a:solidFill>
                  <a:schemeClr val="bg1"/>
                </a:solidFill>
                <a:latin typeface="Gill Sans MT" pitchFamily="34" charset="0"/>
                <a:ea typeface="Arial Unicode MS" pitchFamily="34" charset="-128"/>
                <a:cs typeface="Arial Unicode MS" pitchFamily="34" charset="-128"/>
              </a:rPr>
              <a:t>roda</a:t>
            </a:r>
            <a:endParaRPr lang="en-US" altLang="ja-JP" sz="2000" b="1" dirty="0">
              <a:solidFill>
                <a:schemeClr val="bg1"/>
              </a:solidFill>
              <a:latin typeface="Gill Sans MT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342900" indent="-342900" eaLnBrk="1" hangingPunct="1">
              <a:spcBef>
                <a:spcPct val="20000"/>
              </a:spcBef>
              <a:buClr>
                <a:schemeClr val="tx2"/>
              </a:buClr>
              <a:buFont typeface="Webdings" pitchFamily="18" charset="2"/>
              <a:buChar char="¤"/>
            </a:pPr>
            <a:r>
              <a:rPr lang="en-US" altLang="ja-JP" sz="2000" b="1" dirty="0" err="1">
                <a:solidFill>
                  <a:schemeClr val="bg1"/>
                </a:solidFill>
                <a:latin typeface="Gill Sans MT" pitchFamily="34" charset="0"/>
                <a:ea typeface="Arial Unicode MS" pitchFamily="34" charset="-128"/>
                <a:cs typeface="Arial Unicode MS" pitchFamily="34" charset="-128"/>
              </a:rPr>
              <a:t>Pemindahan</a:t>
            </a:r>
            <a:r>
              <a:rPr lang="en-US" altLang="ja-JP" sz="2000" b="1" dirty="0">
                <a:solidFill>
                  <a:schemeClr val="bg1"/>
                </a:solidFill>
                <a:latin typeface="Gill Sans MT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altLang="ja-JP" sz="2000" b="1" dirty="0" err="1">
                <a:solidFill>
                  <a:schemeClr val="bg1"/>
                </a:solidFill>
                <a:latin typeface="Gill Sans MT" pitchFamily="34" charset="0"/>
                <a:ea typeface="Arial Unicode MS" pitchFamily="34" charset="-128"/>
                <a:cs typeface="Arial Unicode MS" pitchFamily="34" charset="-128"/>
              </a:rPr>
              <a:t>gigi</a:t>
            </a:r>
            <a:r>
              <a:rPr lang="en-US" altLang="ja-JP" sz="2000" b="1" dirty="0">
                <a:solidFill>
                  <a:schemeClr val="bg1"/>
                </a:solidFill>
                <a:latin typeface="Gill Sans MT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altLang="ja-JP" sz="2000" b="1" dirty="0" err="1">
                <a:solidFill>
                  <a:schemeClr val="bg1"/>
                </a:solidFill>
                <a:latin typeface="Gill Sans MT" pitchFamily="34" charset="0"/>
                <a:ea typeface="Arial Unicode MS" pitchFamily="34" charset="-128"/>
                <a:cs typeface="Arial Unicode MS" pitchFamily="34" charset="-128"/>
              </a:rPr>
              <a:t>secara</a:t>
            </a:r>
            <a:r>
              <a:rPr lang="en-US" altLang="ja-JP" sz="2000" b="1" dirty="0">
                <a:solidFill>
                  <a:schemeClr val="bg1"/>
                </a:solidFill>
                <a:latin typeface="Gill Sans MT" pitchFamily="34" charset="0"/>
                <a:ea typeface="Arial Unicode MS" pitchFamily="34" charset="-128"/>
                <a:cs typeface="Arial Unicode MS" pitchFamily="34" charset="-128"/>
              </a:rPr>
              <a:t> manual (plus </a:t>
            </a:r>
            <a:r>
              <a:rPr lang="en-US" altLang="ja-JP" sz="2000" b="1" dirty="0" err="1">
                <a:solidFill>
                  <a:schemeClr val="bg1"/>
                </a:solidFill>
                <a:latin typeface="Gill Sans MT" pitchFamily="34" charset="0"/>
                <a:ea typeface="Arial Unicode MS" pitchFamily="34" charset="-128"/>
                <a:cs typeface="Arial Unicode MS" pitchFamily="34" charset="-128"/>
              </a:rPr>
              <a:t>injak</a:t>
            </a:r>
            <a:r>
              <a:rPr lang="en-US" altLang="ja-JP" sz="2000" b="1" dirty="0">
                <a:solidFill>
                  <a:schemeClr val="bg1"/>
                </a:solidFill>
                <a:latin typeface="Gill Sans MT" pitchFamily="34" charset="0"/>
                <a:ea typeface="Arial Unicode MS" pitchFamily="34" charset="-128"/>
                <a:cs typeface="Arial Unicode MS" pitchFamily="34" charset="-128"/>
              </a:rPr>
              <a:t> pedal </a:t>
            </a:r>
            <a:r>
              <a:rPr lang="en-US" altLang="ja-JP" sz="2000" b="1" dirty="0" err="1">
                <a:solidFill>
                  <a:schemeClr val="bg1"/>
                </a:solidFill>
                <a:latin typeface="Gill Sans MT" pitchFamily="34" charset="0"/>
                <a:ea typeface="Arial Unicode MS" pitchFamily="34" charset="-128"/>
                <a:cs typeface="Arial Unicode MS" pitchFamily="34" charset="-128"/>
              </a:rPr>
              <a:t>kopling</a:t>
            </a:r>
            <a:r>
              <a:rPr lang="en-US" altLang="ja-JP" sz="2000" b="1" dirty="0">
                <a:solidFill>
                  <a:schemeClr val="bg1"/>
                </a:solidFill>
                <a:latin typeface="Gill Sans MT" pitchFamily="34" charset="0"/>
                <a:ea typeface="Arial Unicode MS" pitchFamily="34" charset="-128"/>
                <a:cs typeface="Arial Unicode MS" pitchFamily="34" charset="-128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680674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20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2000"/>
                                        <p:tgtEl>
                                          <p:spTgt spid="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D:\data d\Sigid - 8\KAIZEN\background-backgrounds-1767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038937" y="6536368"/>
            <a:ext cx="2105063" cy="307777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14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Technical Training Section</a:t>
            </a:r>
            <a:endParaRPr lang="en-US" sz="14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66687" y="-14645"/>
            <a:ext cx="8300921" cy="827306"/>
            <a:chOff x="395288" y="45819"/>
            <a:chExt cx="8300920" cy="827306"/>
          </a:xfrm>
        </p:grpSpPr>
        <p:sp>
          <p:nvSpPr>
            <p:cNvPr id="7" name="Text Box 18"/>
            <p:cNvSpPr txBox="1">
              <a:spLocks noChangeArrowheads="1"/>
            </p:cNvSpPr>
            <p:nvPr/>
          </p:nvSpPr>
          <p:spPr bwMode="auto">
            <a:xfrm>
              <a:off x="971550" y="45819"/>
              <a:ext cx="5513047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1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b">
              <a:spAutoFit/>
            </a:bodyPr>
            <a:lstStyle>
              <a:lvl1pPr>
                <a:defRPr sz="2400" baseline="-25000">
                  <a:solidFill>
                    <a:schemeClr val="tx1"/>
                  </a:solidFill>
                  <a:latin typeface="Kunstler Script" pitchFamily="66" charset="0"/>
                </a:defRPr>
              </a:lvl1pPr>
              <a:lvl2pPr marL="742950" indent="-285750">
                <a:defRPr sz="2400" baseline="-25000">
                  <a:solidFill>
                    <a:schemeClr val="tx1"/>
                  </a:solidFill>
                  <a:latin typeface="Kunstler Script" pitchFamily="66" charset="0"/>
                </a:defRPr>
              </a:lvl2pPr>
              <a:lvl3pPr marL="1143000" indent="-228600">
                <a:defRPr sz="2400" baseline="-25000">
                  <a:solidFill>
                    <a:schemeClr val="tx1"/>
                  </a:solidFill>
                  <a:latin typeface="Kunstler Script" pitchFamily="66" charset="0"/>
                </a:defRPr>
              </a:lvl3pPr>
              <a:lvl4pPr marL="1600200" indent="-228600">
                <a:defRPr sz="2400" baseline="-25000">
                  <a:solidFill>
                    <a:schemeClr val="tx1"/>
                  </a:solidFill>
                  <a:latin typeface="Kunstler Script" pitchFamily="66" charset="0"/>
                </a:defRPr>
              </a:lvl4pPr>
              <a:lvl5pPr marL="2057400" indent="-228600">
                <a:defRPr sz="2400" baseline="-25000">
                  <a:solidFill>
                    <a:schemeClr val="tx1"/>
                  </a:solidFill>
                  <a:latin typeface="Kunstler Script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Kunstler Script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Kunstler Script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Kunstler Script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Kunstler Script" pitchFamily="66" charset="0"/>
                </a:defRPr>
              </a:lvl9pPr>
            </a:lstStyle>
            <a:p>
              <a:r>
                <a:rPr lang="en-US" sz="3600" dirty="0" smtClean="0">
                  <a:solidFill>
                    <a:schemeClr val="accent3">
                      <a:lumMod val="60000"/>
                      <a:lumOff val="40000"/>
                    </a:schemeClr>
                  </a:solidFill>
                  <a:latin typeface="Lucida Sans Unicode" pitchFamily="34" charset="0"/>
                </a:rPr>
                <a:t> Drive Train (</a:t>
              </a:r>
              <a:r>
                <a:rPr lang="en-US" sz="3600" baseline="0" dirty="0" smtClean="0">
                  <a:solidFill>
                    <a:schemeClr val="accent3">
                      <a:lumMod val="60000"/>
                      <a:lumOff val="40000"/>
                    </a:schemeClr>
                  </a:solidFill>
                  <a:latin typeface="Lucida Sans Unicode" pitchFamily="34" charset="0"/>
                </a:rPr>
                <a:t> </a:t>
              </a:r>
              <a:r>
                <a:rPr lang="en-US" sz="3600" dirty="0" err="1" smtClean="0">
                  <a:solidFill>
                    <a:schemeClr val="accent3">
                      <a:lumMod val="60000"/>
                      <a:lumOff val="40000"/>
                    </a:schemeClr>
                  </a:solidFill>
                  <a:latin typeface="Lucida Sans Unicode" pitchFamily="34" charset="0"/>
                </a:rPr>
                <a:t>T</a:t>
              </a:r>
              <a:r>
                <a:rPr lang="en-US" sz="3600" dirty="0" err="1" smtClean="0">
                  <a:solidFill>
                    <a:schemeClr val="bg1"/>
                  </a:solidFill>
                  <a:latin typeface="Lucida Sans Unicode" pitchFamily="34" charset="0"/>
                </a:rPr>
                <a:t>ransmisi</a:t>
              </a:r>
              <a:r>
                <a:rPr lang="en-US" sz="3600" dirty="0" smtClean="0">
                  <a:solidFill>
                    <a:schemeClr val="bg1"/>
                  </a:solidFill>
                  <a:latin typeface="Lucida Sans Unicode" pitchFamily="34" charset="0"/>
                </a:rPr>
                <a:t> – Manual )</a:t>
              </a:r>
              <a:endParaRPr lang="en-US" sz="3600" dirty="0">
                <a:solidFill>
                  <a:schemeClr val="bg1"/>
                </a:solidFill>
                <a:latin typeface="Lucida Sans Unicode" pitchFamily="34" charset="0"/>
              </a:endParaRPr>
            </a:p>
          </p:txBody>
        </p:sp>
        <p:grpSp>
          <p:nvGrpSpPr>
            <p:cNvPr id="8" name="Group 19"/>
            <p:cNvGrpSpPr>
              <a:grpSpLocks noChangeAspect="1"/>
            </p:cNvGrpSpPr>
            <p:nvPr/>
          </p:nvGrpSpPr>
          <p:grpSpPr bwMode="auto">
            <a:xfrm>
              <a:off x="395288" y="304800"/>
              <a:ext cx="503237" cy="568325"/>
              <a:chOff x="3606" y="1117"/>
              <a:chExt cx="1587" cy="1791"/>
            </a:xfrm>
          </p:grpSpPr>
          <p:grpSp>
            <p:nvGrpSpPr>
              <p:cNvPr id="11" name="Group 20"/>
              <p:cNvGrpSpPr>
                <a:grpSpLocks noChangeAspect="1"/>
              </p:cNvGrpSpPr>
              <p:nvPr/>
            </p:nvGrpSpPr>
            <p:grpSpPr bwMode="auto">
              <a:xfrm>
                <a:off x="3606" y="1117"/>
                <a:ext cx="631" cy="703"/>
                <a:chOff x="3606" y="1117"/>
                <a:chExt cx="631" cy="703"/>
              </a:xfrm>
            </p:grpSpPr>
            <p:sp>
              <p:nvSpPr>
                <p:cNvPr id="24" name="AutoShape 21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3604" y="1189"/>
                  <a:ext cx="680" cy="586"/>
                </a:xfrm>
                <a:prstGeom prst="hexagon">
                  <a:avLst>
                    <a:gd name="adj" fmla="val 28876"/>
                    <a:gd name="vf" fmla="val 115470"/>
                  </a:avLst>
                </a:prstGeom>
                <a:gradFill rotWithShape="1">
                  <a:gsLst>
                    <a:gs pos="0">
                      <a:schemeClr val="bg1">
                        <a:alpha val="0"/>
                      </a:schemeClr>
                    </a:gs>
                    <a:gs pos="100000">
                      <a:schemeClr val="bg1">
                        <a:gamma/>
                        <a:tint val="81961"/>
                        <a:invGamma/>
                      </a:schemeClr>
                    </a:gs>
                  </a:gsLst>
                  <a:lin ang="5400000" scaled="1"/>
                </a:gradFill>
                <a:ln w="3175">
                  <a:solidFill>
                    <a:srgbClr val="C0C0C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5" name="AutoShape 22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3561" y="1162"/>
                  <a:ext cx="678" cy="587"/>
                </a:xfrm>
                <a:prstGeom prst="hexagon">
                  <a:avLst>
                    <a:gd name="adj" fmla="val 28876"/>
                    <a:gd name="vf" fmla="val 115470"/>
                  </a:avLst>
                </a:prstGeom>
                <a:gradFill rotWithShape="1">
                  <a:gsLst>
                    <a:gs pos="0">
                      <a:srgbClr val="FF0000">
                        <a:alpha val="3000"/>
                      </a:srgbClr>
                    </a:gs>
                    <a:gs pos="100000">
                      <a:srgbClr val="760000"/>
                    </a:gs>
                  </a:gsLst>
                  <a:lin ang="5400000" scaled="1"/>
                </a:gradFill>
                <a:ln w="3175">
                  <a:solidFill>
                    <a:srgbClr val="C0C0C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2" name="Group 23"/>
              <p:cNvGrpSpPr>
                <a:grpSpLocks noChangeAspect="1"/>
              </p:cNvGrpSpPr>
              <p:nvPr/>
            </p:nvGrpSpPr>
            <p:grpSpPr bwMode="auto">
              <a:xfrm>
                <a:off x="4241" y="1117"/>
                <a:ext cx="631" cy="703"/>
                <a:chOff x="4241" y="1117"/>
                <a:chExt cx="631" cy="703"/>
              </a:xfrm>
            </p:grpSpPr>
            <p:sp>
              <p:nvSpPr>
                <p:cNvPr id="22" name="AutoShape 24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4240" y="1189"/>
                  <a:ext cx="680" cy="586"/>
                </a:xfrm>
                <a:prstGeom prst="hexagon">
                  <a:avLst>
                    <a:gd name="adj" fmla="val 28876"/>
                    <a:gd name="vf" fmla="val 115470"/>
                  </a:avLst>
                </a:prstGeom>
                <a:gradFill rotWithShape="1">
                  <a:gsLst>
                    <a:gs pos="0">
                      <a:schemeClr val="bg1">
                        <a:alpha val="0"/>
                      </a:schemeClr>
                    </a:gs>
                    <a:gs pos="100000">
                      <a:schemeClr val="bg1">
                        <a:gamma/>
                        <a:tint val="81961"/>
                        <a:invGamma/>
                      </a:schemeClr>
                    </a:gs>
                  </a:gsLst>
                  <a:lin ang="5400000" scaled="1"/>
                </a:gradFill>
                <a:ln w="3175">
                  <a:solidFill>
                    <a:srgbClr val="C0C0C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3" name="AutoShape 25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4196" y="1162"/>
                  <a:ext cx="678" cy="587"/>
                </a:xfrm>
                <a:prstGeom prst="hexagon">
                  <a:avLst>
                    <a:gd name="adj" fmla="val 28876"/>
                    <a:gd name="vf" fmla="val 115470"/>
                  </a:avLst>
                </a:prstGeom>
                <a:gradFill rotWithShape="1">
                  <a:gsLst>
                    <a:gs pos="0">
                      <a:srgbClr val="000080">
                        <a:alpha val="3000"/>
                      </a:srgbClr>
                    </a:gs>
                    <a:gs pos="100000">
                      <a:srgbClr val="00003B"/>
                    </a:gs>
                  </a:gsLst>
                  <a:lin ang="5400000" scaled="1"/>
                </a:gradFill>
                <a:ln w="3175">
                  <a:solidFill>
                    <a:srgbClr val="C0C0C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3" name="Group 26"/>
              <p:cNvGrpSpPr>
                <a:grpSpLocks noChangeAspect="1"/>
              </p:cNvGrpSpPr>
              <p:nvPr/>
            </p:nvGrpSpPr>
            <p:grpSpPr bwMode="auto">
              <a:xfrm>
                <a:off x="3924" y="1664"/>
                <a:ext cx="631" cy="703"/>
                <a:chOff x="3924" y="1664"/>
                <a:chExt cx="631" cy="703"/>
              </a:xfrm>
            </p:grpSpPr>
            <p:sp>
              <p:nvSpPr>
                <p:cNvPr id="20" name="AutoShape 27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3924" y="1735"/>
                  <a:ext cx="680" cy="586"/>
                </a:xfrm>
                <a:prstGeom prst="hexagon">
                  <a:avLst>
                    <a:gd name="adj" fmla="val 28876"/>
                    <a:gd name="vf" fmla="val 115470"/>
                  </a:avLst>
                </a:prstGeom>
                <a:gradFill rotWithShape="1">
                  <a:gsLst>
                    <a:gs pos="0">
                      <a:schemeClr val="bg1">
                        <a:alpha val="0"/>
                      </a:schemeClr>
                    </a:gs>
                    <a:gs pos="100000">
                      <a:schemeClr val="bg1">
                        <a:gamma/>
                        <a:tint val="81961"/>
                        <a:invGamma/>
                      </a:schemeClr>
                    </a:gs>
                  </a:gsLst>
                  <a:lin ang="5400000" scaled="1"/>
                </a:gradFill>
                <a:ln w="3175">
                  <a:solidFill>
                    <a:srgbClr val="C0C0C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1" name="AutoShape 28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3879" y="1709"/>
                  <a:ext cx="678" cy="587"/>
                </a:xfrm>
                <a:prstGeom prst="hexagon">
                  <a:avLst>
                    <a:gd name="adj" fmla="val 28876"/>
                    <a:gd name="vf" fmla="val 115470"/>
                  </a:avLst>
                </a:prstGeom>
                <a:gradFill rotWithShape="1">
                  <a:gsLst>
                    <a:gs pos="0">
                      <a:srgbClr val="00FF00">
                        <a:alpha val="3000"/>
                      </a:srgbClr>
                    </a:gs>
                    <a:gs pos="100000">
                      <a:srgbClr val="007600"/>
                    </a:gs>
                  </a:gsLst>
                  <a:lin ang="5400000" scaled="1"/>
                </a:gradFill>
                <a:ln w="3175">
                  <a:solidFill>
                    <a:srgbClr val="C0C0C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4" name="Group 29"/>
              <p:cNvGrpSpPr>
                <a:grpSpLocks noChangeAspect="1"/>
              </p:cNvGrpSpPr>
              <p:nvPr/>
            </p:nvGrpSpPr>
            <p:grpSpPr bwMode="auto">
              <a:xfrm>
                <a:off x="4562" y="1664"/>
                <a:ext cx="631" cy="703"/>
                <a:chOff x="4562" y="1664"/>
                <a:chExt cx="631" cy="703"/>
              </a:xfrm>
            </p:grpSpPr>
            <p:sp>
              <p:nvSpPr>
                <p:cNvPr id="18" name="AutoShape 30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4560" y="1735"/>
                  <a:ext cx="680" cy="586"/>
                </a:xfrm>
                <a:prstGeom prst="hexagon">
                  <a:avLst>
                    <a:gd name="adj" fmla="val 28876"/>
                    <a:gd name="vf" fmla="val 115470"/>
                  </a:avLst>
                </a:prstGeom>
                <a:gradFill rotWithShape="1">
                  <a:gsLst>
                    <a:gs pos="0">
                      <a:schemeClr val="bg1">
                        <a:alpha val="0"/>
                      </a:schemeClr>
                    </a:gs>
                    <a:gs pos="100000">
                      <a:schemeClr val="bg1">
                        <a:gamma/>
                        <a:tint val="81961"/>
                        <a:invGamma/>
                      </a:schemeClr>
                    </a:gs>
                  </a:gsLst>
                  <a:lin ang="5400000" scaled="1"/>
                </a:gradFill>
                <a:ln w="3175">
                  <a:solidFill>
                    <a:srgbClr val="C0C0C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9" name="AutoShape 31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4517" y="1709"/>
                  <a:ext cx="678" cy="587"/>
                </a:xfrm>
                <a:prstGeom prst="hexagon">
                  <a:avLst>
                    <a:gd name="adj" fmla="val 28876"/>
                    <a:gd name="vf" fmla="val 115470"/>
                  </a:avLst>
                </a:prstGeom>
                <a:gradFill rotWithShape="1">
                  <a:gsLst>
                    <a:gs pos="0">
                      <a:srgbClr val="000080">
                        <a:alpha val="3000"/>
                      </a:srgbClr>
                    </a:gs>
                    <a:gs pos="100000">
                      <a:srgbClr val="00003B"/>
                    </a:gs>
                  </a:gsLst>
                  <a:lin ang="5400000" scaled="1"/>
                </a:gradFill>
                <a:ln w="3175">
                  <a:solidFill>
                    <a:srgbClr val="C0C0C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5" name="Group 32"/>
              <p:cNvGrpSpPr>
                <a:grpSpLocks noChangeAspect="1"/>
              </p:cNvGrpSpPr>
              <p:nvPr/>
            </p:nvGrpSpPr>
            <p:grpSpPr bwMode="auto">
              <a:xfrm>
                <a:off x="4244" y="2205"/>
                <a:ext cx="631" cy="703"/>
                <a:chOff x="4244" y="2205"/>
                <a:chExt cx="631" cy="703"/>
              </a:xfrm>
            </p:grpSpPr>
            <p:sp>
              <p:nvSpPr>
                <p:cNvPr id="16" name="AutoShape 33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4240" y="2275"/>
                  <a:ext cx="680" cy="586"/>
                </a:xfrm>
                <a:prstGeom prst="hexagon">
                  <a:avLst>
                    <a:gd name="adj" fmla="val 28876"/>
                    <a:gd name="vf" fmla="val 115470"/>
                  </a:avLst>
                </a:prstGeom>
                <a:gradFill rotWithShape="1">
                  <a:gsLst>
                    <a:gs pos="0">
                      <a:schemeClr val="bg1">
                        <a:alpha val="0"/>
                      </a:schemeClr>
                    </a:gs>
                    <a:gs pos="100000">
                      <a:schemeClr val="bg1">
                        <a:gamma/>
                        <a:tint val="81961"/>
                        <a:invGamma/>
                      </a:schemeClr>
                    </a:gs>
                  </a:gsLst>
                  <a:lin ang="5400000" scaled="1"/>
                </a:gradFill>
                <a:ln w="3175">
                  <a:solidFill>
                    <a:srgbClr val="C0C0C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7" name="AutoShape 34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4199" y="2250"/>
                  <a:ext cx="678" cy="587"/>
                </a:xfrm>
                <a:prstGeom prst="hexagon">
                  <a:avLst>
                    <a:gd name="adj" fmla="val 28876"/>
                    <a:gd name="vf" fmla="val 115470"/>
                  </a:avLst>
                </a:prstGeom>
                <a:gradFill rotWithShape="1">
                  <a:gsLst>
                    <a:gs pos="0">
                      <a:srgbClr val="000080">
                        <a:alpha val="3000"/>
                      </a:srgbClr>
                    </a:gs>
                    <a:gs pos="100000">
                      <a:srgbClr val="00003B"/>
                    </a:gs>
                  </a:gsLst>
                  <a:lin ang="5400000" scaled="1"/>
                </a:gradFill>
                <a:ln w="3175">
                  <a:solidFill>
                    <a:srgbClr val="C0C0C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10" name="Line 35"/>
            <p:cNvSpPr>
              <a:spLocks noChangeShapeType="1"/>
            </p:cNvSpPr>
            <p:nvPr/>
          </p:nvSpPr>
          <p:spPr bwMode="auto">
            <a:xfrm>
              <a:off x="1042988" y="793750"/>
              <a:ext cx="7653220" cy="16136"/>
            </a:xfrm>
            <a:prstGeom prst="line">
              <a:avLst/>
            </a:prstGeom>
            <a:noFill/>
            <a:ln w="3175">
              <a:solidFill>
                <a:srgbClr val="C0C0C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8" name="Picture 2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10" b="96547" l="2930" r="998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10885"/>
            <a:ext cx="1085617" cy="7675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8" descr="transmission-5speed-gears">
            <a:hlinkClick r:id="rId5" action="ppaction://hlinkfile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990600"/>
            <a:ext cx="7527014" cy="52967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8670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D:\data d\Sigid - 8\KAIZEN\background-backgrounds-17671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038937" y="6536368"/>
            <a:ext cx="2105063" cy="307777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14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Technical Training Section</a:t>
            </a:r>
            <a:endParaRPr lang="en-US" sz="14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66687" y="170021"/>
            <a:ext cx="8443913" cy="642640"/>
            <a:chOff x="395288" y="230485"/>
            <a:chExt cx="8443912" cy="642640"/>
          </a:xfrm>
        </p:grpSpPr>
        <p:sp>
          <p:nvSpPr>
            <p:cNvPr id="7" name="Text Box 18"/>
            <p:cNvSpPr txBox="1">
              <a:spLocks noChangeArrowheads="1"/>
            </p:cNvSpPr>
            <p:nvPr/>
          </p:nvSpPr>
          <p:spPr bwMode="auto">
            <a:xfrm>
              <a:off x="971550" y="230485"/>
              <a:ext cx="7867650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1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anchor="b">
              <a:spAutoFit/>
            </a:bodyPr>
            <a:lstStyle>
              <a:lvl1pPr>
                <a:defRPr sz="2400" baseline="-25000">
                  <a:solidFill>
                    <a:schemeClr val="tx1"/>
                  </a:solidFill>
                  <a:latin typeface="Kunstler Script" pitchFamily="66" charset="0"/>
                </a:defRPr>
              </a:lvl1pPr>
              <a:lvl2pPr marL="742950" indent="-285750">
                <a:defRPr sz="2400" baseline="-25000">
                  <a:solidFill>
                    <a:schemeClr val="tx1"/>
                  </a:solidFill>
                  <a:latin typeface="Kunstler Script" pitchFamily="66" charset="0"/>
                </a:defRPr>
              </a:lvl2pPr>
              <a:lvl3pPr marL="1143000" indent="-228600">
                <a:defRPr sz="2400" baseline="-25000">
                  <a:solidFill>
                    <a:schemeClr val="tx1"/>
                  </a:solidFill>
                  <a:latin typeface="Kunstler Script" pitchFamily="66" charset="0"/>
                </a:defRPr>
              </a:lvl3pPr>
              <a:lvl4pPr marL="1600200" indent="-228600">
                <a:defRPr sz="2400" baseline="-25000">
                  <a:solidFill>
                    <a:schemeClr val="tx1"/>
                  </a:solidFill>
                  <a:latin typeface="Kunstler Script" pitchFamily="66" charset="0"/>
                </a:defRPr>
              </a:lvl4pPr>
              <a:lvl5pPr marL="2057400" indent="-228600">
                <a:defRPr sz="2400" baseline="-25000">
                  <a:solidFill>
                    <a:schemeClr val="tx1"/>
                  </a:solidFill>
                  <a:latin typeface="Kunstler Script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Kunstler Script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Kunstler Script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Kunstler Script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Kunstler Script" pitchFamily="66" charset="0"/>
                </a:defRPr>
              </a:lvl9pPr>
            </a:lstStyle>
            <a:p>
              <a:r>
                <a:rPr lang="en-US" sz="3600" dirty="0" smtClean="0">
                  <a:solidFill>
                    <a:srgbClr val="99CCFF"/>
                  </a:solidFill>
                  <a:latin typeface="Lucida Sans Unicode" pitchFamily="34" charset="0"/>
                </a:rPr>
                <a:t>Drive Train ( </a:t>
              </a:r>
              <a:r>
                <a:rPr lang="en-US" sz="3600" dirty="0" err="1" smtClean="0">
                  <a:solidFill>
                    <a:srgbClr val="99CCFF"/>
                  </a:solidFill>
                  <a:latin typeface="Lucida Sans Unicode" pitchFamily="34" charset="0"/>
                </a:rPr>
                <a:t>T</a:t>
              </a:r>
              <a:r>
                <a:rPr lang="en-US" sz="3600" dirty="0" err="1" smtClean="0">
                  <a:solidFill>
                    <a:schemeClr val="bg1"/>
                  </a:solidFill>
                  <a:latin typeface="Lucida Sans Unicode" pitchFamily="34" charset="0"/>
                </a:rPr>
                <a:t>ransmisi</a:t>
              </a:r>
              <a:r>
                <a:rPr lang="en-US" sz="3600" dirty="0" smtClean="0">
                  <a:solidFill>
                    <a:srgbClr val="99CCFF"/>
                  </a:solidFill>
                  <a:latin typeface="Lucida Sans Unicode" pitchFamily="34" charset="0"/>
                </a:rPr>
                <a:t> – M</a:t>
              </a:r>
              <a:r>
                <a:rPr lang="en-US" sz="3600" dirty="0" smtClean="0">
                  <a:solidFill>
                    <a:schemeClr val="bg1"/>
                  </a:solidFill>
                  <a:latin typeface="Lucida Sans Unicode" pitchFamily="34" charset="0"/>
                </a:rPr>
                <a:t>anual</a:t>
              </a:r>
              <a:r>
                <a:rPr lang="en-US" sz="3600" dirty="0" smtClean="0">
                  <a:solidFill>
                    <a:srgbClr val="99CCFF"/>
                  </a:solidFill>
                  <a:latin typeface="Lucida Sans Unicode" pitchFamily="34" charset="0"/>
                </a:rPr>
                <a:t> )</a:t>
              </a:r>
              <a:endParaRPr lang="en-US" sz="3600" dirty="0">
                <a:solidFill>
                  <a:srgbClr val="C0C0C0"/>
                </a:solidFill>
                <a:latin typeface="Lucida Sans Unicode" pitchFamily="34" charset="0"/>
              </a:endParaRPr>
            </a:p>
          </p:txBody>
        </p:sp>
        <p:grpSp>
          <p:nvGrpSpPr>
            <p:cNvPr id="8" name="Group 19"/>
            <p:cNvGrpSpPr>
              <a:grpSpLocks noChangeAspect="1"/>
            </p:cNvGrpSpPr>
            <p:nvPr/>
          </p:nvGrpSpPr>
          <p:grpSpPr bwMode="auto">
            <a:xfrm>
              <a:off x="395288" y="304800"/>
              <a:ext cx="503237" cy="568325"/>
              <a:chOff x="3606" y="1117"/>
              <a:chExt cx="1587" cy="1791"/>
            </a:xfrm>
          </p:grpSpPr>
          <p:grpSp>
            <p:nvGrpSpPr>
              <p:cNvPr id="11" name="Group 20"/>
              <p:cNvGrpSpPr>
                <a:grpSpLocks noChangeAspect="1"/>
              </p:cNvGrpSpPr>
              <p:nvPr/>
            </p:nvGrpSpPr>
            <p:grpSpPr bwMode="auto">
              <a:xfrm>
                <a:off x="3606" y="1117"/>
                <a:ext cx="631" cy="703"/>
                <a:chOff x="3606" y="1117"/>
                <a:chExt cx="631" cy="703"/>
              </a:xfrm>
            </p:grpSpPr>
            <p:sp>
              <p:nvSpPr>
                <p:cNvPr id="24" name="AutoShape 21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3604" y="1189"/>
                  <a:ext cx="680" cy="586"/>
                </a:xfrm>
                <a:prstGeom prst="hexagon">
                  <a:avLst>
                    <a:gd name="adj" fmla="val 28876"/>
                    <a:gd name="vf" fmla="val 115470"/>
                  </a:avLst>
                </a:prstGeom>
                <a:gradFill rotWithShape="1">
                  <a:gsLst>
                    <a:gs pos="0">
                      <a:schemeClr val="bg1">
                        <a:alpha val="0"/>
                      </a:schemeClr>
                    </a:gs>
                    <a:gs pos="100000">
                      <a:schemeClr val="bg1">
                        <a:gamma/>
                        <a:tint val="81961"/>
                        <a:invGamma/>
                      </a:schemeClr>
                    </a:gs>
                  </a:gsLst>
                  <a:lin ang="5400000" scaled="1"/>
                </a:gradFill>
                <a:ln w="3175">
                  <a:solidFill>
                    <a:srgbClr val="C0C0C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5" name="AutoShape 22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3561" y="1162"/>
                  <a:ext cx="678" cy="587"/>
                </a:xfrm>
                <a:prstGeom prst="hexagon">
                  <a:avLst>
                    <a:gd name="adj" fmla="val 28876"/>
                    <a:gd name="vf" fmla="val 115470"/>
                  </a:avLst>
                </a:prstGeom>
                <a:gradFill rotWithShape="1">
                  <a:gsLst>
                    <a:gs pos="0">
                      <a:srgbClr val="FF0000">
                        <a:alpha val="3000"/>
                      </a:srgbClr>
                    </a:gs>
                    <a:gs pos="100000">
                      <a:srgbClr val="760000"/>
                    </a:gs>
                  </a:gsLst>
                  <a:lin ang="5400000" scaled="1"/>
                </a:gradFill>
                <a:ln w="3175">
                  <a:solidFill>
                    <a:srgbClr val="C0C0C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2" name="Group 23"/>
              <p:cNvGrpSpPr>
                <a:grpSpLocks noChangeAspect="1"/>
              </p:cNvGrpSpPr>
              <p:nvPr/>
            </p:nvGrpSpPr>
            <p:grpSpPr bwMode="auto">
              <a:xfrm>
                <a:off x="4241" y="1117"/>
                <a:ext cx="631" cy="703"/>
                <a:chOff x="4241" y="1117"/>
                <a:chExt cx="631" cy="703"/>
              </a:xfrm>
            </p:grpSpPr>
            <p:sp>
              <p:nvSpPr>
                <p:cNvPr id="22" name="AutoShape 24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4240" y="1189"/>
                  <a:ext cx="680" cy="586"/>
                </a:xfrm>
                <a:prstGeom prst="hexagon">
                  <a:avLst>
                    <a:gd name="adj" fmla="val 28876"/>
                    <a:gd name="vf" fmla="val 115470"/>
                  </a:avLst>
                </a:prstGeom>
                <a:gradFill rotWithShape="1">
                  <a:gsLst>
                    <a:gs pos="0">
                      <a:schemeClr val="bg1">
                        <a:alpha val="0"/>
                      </a:schemeClr>
                    </a:gs>
                    <a:gs pos="100000">
                      <a:schemeClr val="bg1">
                        <a:gamma/>
                        <a:tint val="81961"/>
                        <a:invGamma/>
                      </a:schemeClr>
                    </a:gs>
                  </a:gsLst>
                  <a:lin ang="5400000" scaled="1"/>
                </a:gradFill>
                <a:ln w="3175">
                  <a:solidFill>
                    <a:srgbClr val="C0C0C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3" name="AutoShape 25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4196" y="1162"/>
                  <a:ext cx="678" cy="587"/>
                </a:xfrm>
                <a:prstGeom prst="hexagon">
                  <a:avLst>
                    <a:gd name="adj" fmla="val 28876"/>
                    <a:gd name="vf" fmla="val 115470"/>
                  </a:avLst>
                </a:prstGeom>
                <a:gradFill rotWithShape="1">
                  <a:gsLst>
                    <a:gs pos="0">
                      <a:srgbClr val="000080">
                        <a:alpha val="3000"/>
                      </a:srgbClr>
                    </a:gs>
                    <a:gs pos="100000">
                      <a:srgbClr val="00003B"/>
                    </a:gs>
                  </a:gsLst>
                  <a:lin ang="5400000" scaled="1"/>
                </a:gradFill>
                <a:ln w="3175">
                  <a:solidFill>
                    <a:srgbClr val="C0C0C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3" name="Group 26"/>
              <p:cNvGrpSpPr>
                <a:grpSpLocks noChangeAspect="1"/>
              </p:cNvGrpSpPr>
              <p:nvPr/>
            </p:nvGrpSpPr>
            <p:grpSpPr bwMode="auto">
              <a:xfrm>
                <a:off x="3924" y="1664"/>
                <a:ext cx="631" cy="703"/>
                <a:chOff x="3924" y="1664"/>
                <a:chExt cx="631" cy="703"/>
              </a:xfrm>
            </p:grpSpPr>
            <p:sp>
              <p:nvSpPr>
                <p:cNvPr id="20" name="AutoShape 27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3924" y="1735"/>
                  <a:ext cx="680" cy="586"/>
                </a:xfrm>
                <a:prstGeom prst="hexagon">
                  <a:avLst>
                    <a:gd name="adj" fmla="val 28876"/>
                    <a:gd name="vf" fmla="val 115470"/>
                  </a:avLst>
                </a:prstGeom>
                <a:gradFill rotWithShape="1">
                  <a:gsLst>
                    <a:gs pos="0">
                      <a:schemeClr val="bg1">
                        <a:alpha val="0"/>
                      </a:schemeClr>
                    </a:gs>
                    <a:gs pos="100000">
                      <a:schemeClr val="bg1">
                        <a:gamma/>
                        <a:tint val="81961"/>
                        <a:invGamma/>
                      </a:schemeClr>
                    </a:gs>
                  </a:gsLst>
                  <a:lin ang="5400000" scaled="1"/>
                </a:gradFill>
                <a:ln w="3175">
                  <a:solidFill>
                    <a:srgbClr val="C0C0C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1" name="AutoShape 28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3879" y="1709"/>
                  <a:ext cx="678" cy="587"/>
                </a:xfrm>
                <a:prstGeom prst="hexagon">
                  <a:avLst>
                    <a:gd name="adj" fmla="val 28876"/>
                    <a:gd name="vf" fmla="val 115470"/>
                  </a:avLst>
                </a:prstGeom>
                <a:gradFill rotWithShape="1">
                  <a:gsLst>
                    <a:gs pos="0">
                      <a:srgbClr val="00FF00">
                        <a:alpha val="3000"/>
                      </a:srgbClr>
                    </a:gs>
                    <a:gs pos="100000">
                      <a:srgbClr val="007600"/>
                    </a:gs>
                  </a:gsLst>
                  <a:lin ang="5400000" scaled="1"/>
                </a:gradFill>
                <a:ln w="3175">
                  <a:solidFill>
                    <a:srgbClr val="C0C0C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4" name="Group 29"/>
              <p:cNvGrpSpPr>
                <a:grpSpLocks noChangeAspect="1"/>
              </p:cNvGrpSpPr>
              <p:nvPr/>
            </p:nvGrpSpPr>
            <p:grpSpPr bwMode="auto">
              <a:xfrm>
                <a:off x="4562" y="1664"/>
                <a:ext cx="631" cy="703"/>
                <a:chOff x="4562" y="1664"/>
                <a:chExt cx="631" cy="703"/>
              </a:xfrm>
            </p:grpSpPr>
            <p:sp>
              <p:nvSpPr>
                <p:cNvPr id="18" name="AutoShape 30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4560" y="1735"/>
                  <a:ext cx="680" cy="586"/>
                </a:xfrm>
                <a:prstGeom prst="hexagon">
                  <a:avLst>
                    <a:gd name="adj" fmla="val 28876"/>
                    <a:gd name="vf" fmla="val 115470"/>
                  </a:avLst>
                </a:prstGeom>
                <a:gradFill rotWithShape="1">
                  <a:gsLst>
                    <a:gs pos="0">
                      <a:schemeClr val="bg1">
                        <a:alpha val="0"/>
                      </a:schemeClr>
                    </a:gs>
                    <a:gs pos="100000">
                      <a:schemeClr val="bg1">
                        <a:gamma/>
                        <a:tint val="81961"/>
                        <a:invGamma/>
                      </a:schemeClr>
                    </a:gs>
                  </a:gsLst>
                  <a:lin ang="5400000" scaled="1"/>
                </a:gradFill>
                <a:ln w="3175">
                  <a:solidFill>
                    <a:srgbClr val="C0C0C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9" name="AutoShape 31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4517" y="1709"/>
                  <a:ext cx="678" cy="587"/>
                </a:xfrm>
                <a:prstGeom prst="hexagon">
                  <a:avLst>
                    <a:gd name="adj" fmla="val 28876"/>
                    <a:gd name="vf" fmla="val 115470"/>
                  </a:avLst>
                </a:prstGeom>
                <a:gradFill rotWithShape="1">
                  <a:gsLst>
                    <a:gs pos="0">
                      <a:srgbClr val="000080">
                        <a:alpha val="3000"/>
                      </a:srgbClr>
                    </a:gs>
                    <a:gs pos="100000">
                      <a:srgbClr val="00003B"/>
                    </a:gs>
                  </a:gsLst>
                  <a:lin ang="5400000" scaled="1"/>
                </a:gradFill>
                <a:ln w="3175">
                  <a:solidFill>
                    <a:srgbClr val="C0C0C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5" name="Group 32"/>
              <p:cNvGrpSpPr>
                <a:grpSpLocks noChangeAspect="1"/>
              </p:cNvGrpSpPr>
              <p:nvPr/>
            </p:nvGrpSpPr>
            <p:grpSpPr bwMode="auto">
              <a:xfrm>
                <a:off x="4244" y="2205"/>
                <a:ext cx="631" cy="703"/>
                <a:chOff x="4244" y="2205"/>
                <a:chExt cx="631" cy="703"/>
              </a:xfrm>
            </p:grpSpPr>
            <p:sp>
              <p:nvSpPr>
                <p:cNvPr id="16" name="AutoShape 33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4240" y="2275"/>
                  <a:ext cx="680" cy="586"/>
                </a:xfrm>
                <a:prstGeom prst="hexagon">
                  <a:avLst>
                    <a:gd name="adj" fmla="val 28876"/>
                    <a:gd name="vf" fmla="val 115470"/>
                  </a:avLst>
                </a:prstGeom>
                <a:gradFill rotWithShape="1">
                  <a:gsLst>
                    <a:gs pos="0">
                      <a:schemeClr val="bg1">
                        <a:alpha val="0"/>
                      </a:schemeClr>
                    </a:gs>
                    <a:gs pos="100000">
                      <a:schemeClr val="bg1">
                        <a:gamma/>
                        <a:tint val="81961"/>
                        <a:invGamma/>
                      </a:schemeClr>
                    </a:gs>
                  </a:gsLst>
                  <a:lin ang="5400000" scaled="1"/>
                </a:gradFill>
                <a:ln w="3175">
                  <a:solidFill>
                    <a:srgbClr val="C0C0C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7" name="AutoShape 34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4199" y="2250"/>
                  <a:ext cx="678" cy="587"/>
                </a:xfrm>
                <a:prstGeom prst="hexagon">
                  <a:avLst>
                    <a:gd name="adj" fmla="val 28876"/>
                    <a:gd name="vf" fmla="val 115470"/>
                  </a:avLst>
                </a:prstGeom>
                <a:gradFill rotWithShape="1">
                  <a:gsLst>
                    <a:gs pos="0">
                      <a:srgbClr val="000080">
                        <a:alpha val="3000"/>
                      </a:srgbClr>
                    </a:gs>
                    <a:gs pos="100000">
                      <a:srgbClr val="00003B"/>
                    </a:gs>
                  </a:gsLst>
                  <a:lin ang="5400000" scaled="1"/>
                </a:gradFill>
                <a:ln w="3175">
                  <a:solidFill>
                    <a:srgbClr val="C0C0C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10" name="Line 35"/>
            <p:cNvSpPr>
              <a:spLocks noChangeShapeType="1"/>
            </p:cNvSpPr>
            <p:nvPr/>
          </p:nvSpPr>
          <p:spPr bwMode="auto">
            <a:xfrm>
              <a:off x="1042988" y="793750"/>
              <a:ext cx="7653220" cy="0"/>
            </a:xfrm>
            <a:prstGeom prst="line">
              <a:avLst/>
            </a:prstGeom>
            <a:noFill/>
            <a:ln w="3175">
              <a:solidFill>
                <a:srgbClr val="C0C0C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6" name="Rectangle 6"/>
          <p:cNvSpPr txBox="1">
            <a:spLocks noChangeArrowheads="1"/>
          </p:cNvSpPr>
          <p:nvPr/>
        </p:nvSpPr>
        <p:spPr bwMode="auto">
          <a:xfrm>
            <a:off x="76200" y="990600"/>
            <a:ext cx="7924800" cy="6096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dirty="0" err="1" smtClean="0"/>
              <a:t>Kecepatan</a:t>
            </a:r>
            <a:r>
              <a:rPr lang="en-US" altLang="ja-JP" dirty="0" smtClean="0"/>
              <a:t> </a:t>
            </a:r>
            <a:r>
              <a:rPr lang="en-US" altLang="ja-JP" dirty="0" err="1" smtClean="0"/>
              <a:t>dan</a:t>
            </a:r>
            <a:r>
              <a:rPr lang="en-US" altLang="ja-JP" dirty="0" smtClean="0"/>
              <a:t> Torsi, </a:t>
            </a:r>
            <a:r>
              <a:rPr lang="en-US" altLang="ja-JP" dirty="0" err="1" smtClean="0"/>
              <a:t>gigi</a:t>
            </a:r>
            <a:r>
              <a:rPr lang="en-US" altLang="ja-JP" dirty="0" smtClean="0"/>
              <a:t> </a:t>
            </a:r>
            <a:r>
              <a:rPr lang="en-US" altLang="ja-JP" dirty="0" err="1" smtClean="0"/>
              <a:t>mundur</a:t>
            </a:r>
            <a:endParaRPr lang="en-US" altLang="ja-JP" dirty="0"/>
          </a:p>
        </p:txBody>
      </p:sp>
      <p:pic>
        <p:nvPicPr>
          <p:cNvPr id="27" name="Picture 7" descr="transmission-revers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628900"/>
            <a:ext cx="2990850" cy="27813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210" b="96547" l="2930" r="998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10885"/>
            <a:ext cx="1085617" cy="7675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ontrols>
      <mc:AlternateContent xmlns:mc="http://schemas.openxmlformats.org/markup-compatibility/2006">
        <mc:Choice xmlns:v="urn:schemas-microsoft-com:vml" Requires="v">
          <p:control spid="21510" name="ShockwaveFlash1" r:id="rId2" imgW="5105520" imgH="4267080"/>
        </mc:Choice>
        <mc:Fallback>
          <p:control name="ShockwaveFlash1" r:id="rId2" imgW="5105520" imgH="4267080">
            <p:pic>
              <p:nvPicPr>
                <p:cNvPr id="0" name="ShockwaveFlash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657600" y="1981200"/>
                  <a:ext cx="5105400" cy="42672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226109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D:\data d\Sigid - 8\KAIZEN\background-backgrounds-1767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038937" y="6536368"/>
            <a:ext cx="2105063" cy="307777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14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Technical Training Section</a:t>
            </a:r>
            <a:endParaRPr lang="en-US" sz="14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66687" y="170021"/>
            <a:ext cx="8748712" cy="642640"/>
            <a:chOff x="395288" y="230485"/>
            <a:chExt cx="8748711" cy="642640"/>
          </a:xfrm>
        </p:grpSpPr>
        <p:sp>
          <p:nvSpPr>
            <p:cNvPr id="7" name="Text Box 18"/>
            <p:cNvSpPr txBox="1">
              <a:spLocks noChangeArrowheads="1"/>
            </p:cNvSpPr>
            <p:nvPr/>
          </p:nvSpPr>
          <p:spPr bwMode="auto">
            <a:xfrm>
              <a:off x="971549" y="230485"/>
              <a:ext cx="8172450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1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anchor="b">
              <a:spAutoFit/>
            </a:bodyPr>
            <a:lstStyle>
              <a:lvl1pPr>
                <a:defRPr sz="2400" baseline="-25000">
                  <a:solidFill>
                    <a:schemeClr val="tx1"/>
                  </a:solidFill>
                  <a:latin typeface="Kunstler Script" pitchFamily="66" charset="0"/>
                </a:defRPr>
              </a:lvl1pPr>
              <a:lvl2pPr marL="742950" indent="-285750">
                <a:defRPr sz="2400" baseline="-25000">
                  <a:solidFill>
                    <a:schemeClr val="tx1"/>
                  </a:solidFill>
                  <a:latin typeface="Kunstler Script" pitchFamily="66" charset="0"/>
                </a:defRPr>
              </a:lvl2pPr>
              <a:lvl3pPr marL="1143000" indent="-228600">
                <a:defRPr sz="2400" baseline="-25000">
                  <a:solidFill>
                    <a:schemeClr val="tx1"/>
                  </a:solidFill>
                  <a:latin typeface="Kunstler Script" pitchFamily="66" charset="0"/>
                </a:defRPr>
              </a:lvl3pPr>
              <a:lvl4pPr marL="1600200" indent="-228600">
                <a:defRPr sz="2400" baseline="-25000">
                  <a:solidFill>
                    <a:schemeClr val="tx1"/>
                  </a:solidFill>
                  <a:latin typeface="Kunstler Script" pitchFamily="66" charset="0"/>
                </a:defRPr>
              </a:lvl4pPr>
              <a:lvl5pPr marL="2057400" indent="-228600">
                <a:defRPr sz="2400" baseline="-25000">
                  <a:solidFill>
                    <a:schemeClr val="tx1"/>
                  </a:solidFill>
                  <a:latin typeface="Kunstler Script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Kunstler Script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Kunstler Script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Kunstler Script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Kunstler Script" pitchFamily="66" charset="0"/>
                </a:defRPr>
              </a:lvl9pPr>
            </a:lstStyle>
            <a:p>
              <a:r>
                <a:rPr lang="en-US" sz="3600" dirty="0" smtClean="0">
                  <a:solidFill>
                    <a:srgbClr val="99CCFF"/>
                  </a:solidFill>
                  <a:latin typeface="Lucida Sans Unicode" pitchFamily="34" charset="0"/>
                </a:rPr>
                <a:t>Drive Train ( </a:t>
              </a:r>
              <a:r>
                <a:rPr lang="en-US" sz="3600" dirty="0" err="1" smtClean="0">
                  <a:solidFill>
                    <a:srgbClr val="99CCFF"/>
                  </a:solidFill>
                  <a:latin typeface="Lucida Sans Unicode" pitchFamily="34" charset="0"/>
                </a:rPr>
                <a:t>T</a:t>
              </a:r>
              <a:r>
                <a:rPr lang="en-US" sz="3600" dirty="0" err="1" smtClean="0">
                  <a:solidFill>
                    <a:schemeClr val="bg1"/>
                  </a:solidFill>
                  <a:latin typeface="Lucida Sans Unicode" pitchFamily="34" charset="0"/>
                </a:rPr>
                <a:t>ransmisi</a:t>
              </a:r>
              <a:r>
                <a:rPr lang="en-US" sz="3600" dirty="0" smtClean="0">
                  <a:solidFill>
                    <a:srgbClr val="C0C0C0"/>
                  </a:solidFill>
                  <a:latin typeface="Lucida Sans Unicode" pitchFamily="34" charset="0"/>
                </a:rPr>
                <a:t> – M</a:t>
              </a:r>
              <a:r>
                <a:rPr lang="en-US" sz="3600" dirty="0" smtClean="0">
                  <a:solidFill>
                    <a:schemeClr val="bg1"/>
                  </a:solidFill>
                  <a:latin typeface="Lucida Sans Unicode" pitchFamily="34" charset="0"/>
                </a:rPr>
                <a:t>anual</a:t>
              </a:r>
              <a:r>
                <a:rPr lang="en-US" sz="3600" dirty="0" smtClean="0">
                  <a:solidFill>
                    <a:srgbClr val="C0C0C0"/>
                  </a:solidFill>
                  <a:latin typeface="Lucida Sans Unicode" pitchFamily="34" charset="0"/>
                </a:rPr>
                <a:t> )</a:t>
              </a:r>
              <a:endParaRPr lang="en-US" sz="3600" dirty="0">
                <a:solidFill>
                  <a:srgbClr val="C0C0C0"/>
                </a:solidFill>
                <a:latin typeface="Lucida Sans Unicode" pitchFamily="34" charset="0"/>
              </a:endParaRPr>
            </a:p>
          </p:txBody>
        </p:sp>
        <p:grpSp>
          <p:nvGrpSpPr>
            <p:cNvPr id="8" name="Group 19"/>
            <p:cNvGrpSpPr>
              <a:grpSpLocks noChangeAspect="1"/>
            </p:cNvGrpSpPr>
            <p:nvPr/>
          </p:nvGrpSpPr>
          <p:grpSpPr bwMode="auto">
            <a:xfrm>
              <a:off x="395288" y="304800"/>
              <a:ext cx="503237" cy="568325"/>
              <a:chOff x="3606" y="1117"/>
              <a:chExt cx="1587" cy="1791"/>
            </a:xfrm>
          </p:grpSpPr>
          <p:grpSp>
            <p:nvGrpSpPr>
              <p:cNvPr id="11" name="Group 20"/>
              <p:cNvGrpSpPr>
                <a:grpSpLocks noChangeAspect="1"/>
              </p:cNvGrpSpPr>
              <p:nvPr/>
            </p:nvGrpSpPr>
            <p:grpSpPr bwMode="auto">
              <a:xfrm>
                <a:off x="3606" y="1117"/>
                <a:ext cx="631" cy="703"/>
                <a:chOff x="3606" y="1117"/>
                <a:chExt cx="631" cy="703"/>
              </a:xfrm>
            </p:grpSpPr>
            <p:sp>
              <p:nvSpPr>
                <p:cNvPr id="24" name="AutoShape 21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3604" y="1189"/>
                  <a:ext cx="680" cy="586"/>
                </a:xfrm>
                <a:prstGeom prst="hexagon">
                  <a:avLst>
                    <a:gd name="adj" fmla="val 28876"/>
                    <a:gd name="vf" fmla="val 115470"/>
                  </a:avLst>
                </a:prstGeom>
                <a:gradFill rotWithShape="1">
                  <a:gsLst>
                    <a:gs pos="0">
                      <a:schemeClr val="bg1">
                        <a:alpha val="0"/>
                      </a:schemeClr>
                    </a:gs>
                    <a:gs pos="100000">
                      <a:schemeClr val="bg1">
                        <a:gamma/>
                        <a:tint val="81961"/>
                        <a:invGamma/>
                      </a:schemeClr>
                    </a:gs>
                  </a:gsLst>
                  <a:lin ang="5400000" scaled="1"/>
                </a:gradFill>
                <a:ln w="3175">
                  <a:solidFill>
                    <a:srgbClr val="C0C0C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5" name="AutoShape 22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3561" y="1162"/>
                  <a:ext cx="678" cy="587"/>
                </a:xfrm>
                <a:prstGeom prst="hexagon">
                  <a:avLst>
                    <a:gd name="adj" fmla="val 28876"/>
                    <a:gd name="vf" fmla="val 115470"/>
                  </a:avLst>
                </a:prstGeom>
                <a:gradFill rotWithShape="1">
                  <a:gsLst>
                    <a:gs pos="0">
                      <a:srgbClr val="FF0000">
                        <a:alpha val="3000"/>
                      </a:srgbClr>
                    </a:gs>
                    <a:gs pos="100000">
                      <a:srgbClr val="760000"/>
                    </a:gs>
                  </a:gsLst>
                  <a:lin ang="5400000" scaled="1"/>
                </a:gradFill>
                <a:ln w="3175">
                  <a:solidFill>
                    <a:srgbClr val="C0C0C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2" name="Group 23"/>
              <p:cNvGrpSpPr>
                <a:grpSpLocks noChangeAspect="1"/>
              </p:cNvGrpSpPr>
              <p:nvPr/>
            </p:nvGrpSpPr>
            <p:grpSpPr bwMode="auto">
              <a:xfrm>
                <a:off x="4241" y="1117"/>
                <a:ext cx="631" cy="703"/>
                <a:chOff x="4241" y="1117"/>
                <a:chExt cx="631" cy="703"/>
              </a:xfrm>
            </p:grpSpPr>
            <p:sp>
              <p:nvSpPr>
                <p:cNvPr id="22" name="AutoShape 24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4240" y="1189"/>
                  <a:ext cx="680" cy="586"/>
                </a:xfrm>
                <a:prstGeom prst="hexagon">
                  <a:avLst>
                    <a:gd name="adj" fmla="val 28876"/>
                    <a:gd name="vf" fmla="val 115470"/>
                  </a:avLst>
                </a:prstGeom>
                <a:gradFill rotWithShape="1">
                  <a:gsLst>
                    <a:gs pos="0">
                      <a:schemeClr val="bg1">
                        <a:alpha val="0"/>
                      </a:schemeClr>
                    </a:gs>
                    <a:gs pos="100000">
                      <a:schemeClr val="bg1">
                        <a:gamma/>
                        <a:tint val="81961"/>
                        <a:invGamma/>
                      </a:schemeClr>
                    </a:gs>
                  </a:gsLst>
                  <a:lin ang="5400000" scaled="1"/>
                </a:gradFill>
                <a:ln w="3175">
                  <a:solidFill>
                    <a:srgbClr val="C0C0C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3" name="AutoShape 25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4196" y="1162"/>
                  <a:ext cx="678" cy="587"/>
                </a:xfrm>
                <a:prstGeom prst="hexagon">
                  <a:avLst>
                    <a:gd name="adj" fmla="val 28876"/>
                    <a:gd name="vf" fmla="val 115470"/>
                  </a:avLst>
                </a:prstGeom>
                <a:gradFill rotWithShape="1">
                  <a:gsLst>
                    <a:gs pos="0">
                      <a:srgbClr val="000080">
                        <a:alpha val="3000"/>
                      </a:srgbClr>
                    </a:gs>
                    <a:gs pos="100000">
                      <a:srgbClr val="00003B"/>
                    </a:gs>
                  </a:gsLst>
                  <a:lin ang="5400000" scaled="1"/>
                </a:gradFill>
                <a:ln w="3175">
                  <a:solidFill>
                    <a:srgbClr val="C0C0C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3" name="Group 26"/>
              <p:cNvGrpSpPr>
                <a:grpSpLocks noChangeAspect="1"/>
              </p:cNvGrpSpPr>
              <p:nvPr/>
            </p:nvGrpSpPr>
            <p:grpSpPr bwMode="auto">
              <a:xfrm>
                <a:off x="3924" y="1664"/>
                <a:ext cx="631" cy="703"/>
                <a:chOff x="3924" y="1664"/>
                <a:chExt cx="631" cy="703"/>
              </a:xfrm>
            </p:grpSpPr>
            <p:sp>
              <p:nvSpPr>
                <p:cNvPr id="20" name="AutoShape 27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3924" y="1735"/>
                  <a:ext cx="680" cy="586"/>
                </a:xfrm>
                <a:prstGeom prst="hexagon">
                  <a:avLst>
                    <a:gd name="adj" fmla="val 28876"/>
                    <a:gd name="vf" fmla="val 115470"/>
                  </a:avLst>
                </a:prstGeom>
                <a:gradFill rotWithShape="1">
                  <a:gsLst>
                    <a:gs pos="0">
                      <a:schemeClr val="bg1">
                        <a:alpha val="0"/>
                      </a:schemeClr>
                    </a:gs>
                    <a:gs pos="100000">
                      <a:schemeClr val="bg1">
                        <a:gamma/>
                        <a:tint val="81961"/>
                        <a:invGamma/>
                      </a:schemeClr>
                    </a:gs>
                  </a:gsLst>
                  <a:lin ang="5400000" scaled="1"/>
                </a:gradFill>
                <a:ln w="3175">
                  <a:solidFill>
                    <a:srgbClr val="C0C0C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1" name="AutoShape 28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3879" y="1709"/>
                  <a:ext cx="678" cy="587"/>
                </a:xfrm>
                <a:prstGeom prst="hexagon">
                  <a:avLst>
                    <a:gd name="adj" fmla="val 28876"/>
                    <a:gd name="vf" fmla="val 115470"/>
                  </a:avLst>
                </a:prstGeom>
                <a:gradFill rotWithShape="1">
                  <a:gsLst>
                    <a:gs pos="0">
                      <a:srgbClr val="00FF00">
                        <a:alpha val="3000"/>
                      </a:srgbClr>
                    </a:gs>
                    <a:gs pos="100000">
                      <a:srgbClr val="007600"/>
                    </a:gs>
                  </a:gsLst>
                  <a:lin ang="5400000" scaled="1"/>
                </a:gradFill>
                <a:ln w="3175">
                  <a:solidFill>
                    <a:srgbClr val="C0C0C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4" name="Group 29"/>
              <p:cNvGrpSpPr>
                <a:grpSpLocks noChangeAspect="1"/>
              </p:cNvGrpSpPr>
              <p:nvPr/>
            </p:nvGrpSpPr>
            <p:grpSpPr bwMode="auto">
              <a:xfrm>
                <a:off x="4562" y="1664"/>
                <a:ext cx="631" cy="703"/>
                <a:chOff x="4562" y="1664"/>
                <a:chExt cx="631" cy="703"/>
              </a:xfrm>
            </p:grpSpPr>
            <p:sp>
              <p:nvSpPr>
                <p:cNvPr id="18" name="AutoShape 30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4560" y="1735"/>
                  <a:ext cx="680" cy="586"/>
                </a:xfrm>
                <a:prstGeom prst="hexagon">
                  <a:avLst>
                    <a:gd name="adj" fmla="val 28876"/>
                    <a:gd name="vf" fmla="val 115470"/>
                  </a:avLst>
                </a:prstGeom>
                <a:gradFill rotWithShape="1">
                  <a:gsLst>
                    <a:gs pos="0">
                      <a:schemeClr val="bg1">
                        <a:alpha val="0"/>
                      </a:schemeClr>
                    </a:gs>
                    <a:gs pos="100000">
                      <a:schemeClr val="bg1">
                        <a:gamma/>
                        <a:tint val="81961"/>
                        <a:invGamma/>
                      </a:schemeClr>
                    </a:gs>
                  </a:gsLst>
                  <a:lin ang="5400000" scaled="1"/>
                </a:gradFill>
                <a:ln w="3175">
                  <a:solidFill>
                    <a:srgbClr val="C0C0C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9" name="AutoShape 31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4517" y="1709"/>
                  <a:ext cx="678" cy="587"/>
                </a:xfrm>
                <a:prstGeom prst="hexagon">
                  <a:avLst>
                    <a:gd name="adj" fmla="val 28876"/>
                    <a:gd name="vf" fmla="val 115470"/>
                  </a:avLst>
                </a:prstGeom>
                <a:gradFill rotWithShape="1">
                  <a:gsLst>
                    <a:gs pos="0">
                      <a:srgbClr val="000080">
                        <a:alpha val="3000"/>
                      </a:srgbClr>
                    </a:gs>
                    <a:gs pos="100000">
                      <a:srgbClr val="00003B"/>
                    </a:gs>
                  </a:gsLst>
                  <a:lin ang="5400000" scaled="1"/>
                </a:gradFill>
                <a:ln w="3175">
                  <a:solidFill>
                    <a:srgbClr val="C0C0C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5" name="Group 32"/>
              <p:cNvGrpSpPr>
                <a:grpSpLocks noChangeAspect="1"/>
              </p:cNvGrpSpPr>
              <p:nvPr/>
            </p:nvGrpSpPr>
            <p:grpSpPr bwMode="auto">
              <a:xfrm>
                <a:off x="4244" y="2205"/>
                <a:ext cx="631" cy="703"/>
                <a:chOff x="4244" y="2205"/>
                <a:chExt cx="631" cy="703"/>
              </a:xfrm>
            </p:grpSpPr>
            <p:sp>
              <p:nvSpPr>
                <p:cNvPr id="16" name="AutoShape 33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4240" y="2275"/>
                  <a:ext cx="680" cy="586"/>
                </a:xfrm>
                <a:prstGeom prst="hexagon">
                  <a:avLst>
                    <a:gd name="adj" fmla="val 28876"/>
                    <a:gd name="vf" fmla="val 115470"/>
                  </a:avLst>
                </a:prstGeom>
                <a:gradFill rotWithShape="1">
                  <a:gsLst>
                    <a:gs pos="0">
                      <a:schemeClr val="bg1">
                        <a:alpha val="0"/>
                      </a:schemeClr>
                    </a:gs>
                    <a:gs pos="100000">
                      <a:schemeClr val="bg1">
                        <a:gamma/>
                        <a:tint val="81961"/>
                        <a:invGamma/>
                      </a:schemeClr>
                    </a:gs>
                  </a:gsLst>
                  <a:lin ang="5400000" scaled="1"/>
                </a:gradFill>
                <a:ln w="3175">
                  <a:solidFill>
                    <a:srgbClr val="C0C0C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7" name="AutoShape 34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4199" y="2250"/>
                  <a:ext cx="678" cy="587"/>
                </a:xfrm>
                <a:prstGeom prst="hexagon">
                  <a:avLst>
                    <a:gd name="adj" fmla="val 28876"/>
                    <a:gd name="vf" fmla="val 115470"/>
                  </a:avLst>
                </a:prstGeom>
                <a:gradFill rotWithShape="1">
                  <a:gsLst>
                    <a:gs pos="0">
                      <a:srgbClr val="000080">
                        <a:alpha val="3000"/>
                      </a:srgbClr>
                    </a:gs>
                    <a:gs pos="100000">
                      <a:srgbClr val="00003B"/>
                    </a:gs>
                  </a:gsLst>
                  <a:lin ang="5400000" scaled="1"/>
                </a:gradFill>
                <a:ln w="3175">
                  <a:solidFill>
                    <a:srgbClr val="C0C0C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10" name="Line 35"/>
            <p:cNvSpPr>
              <a:spLocks noChangeShapeType="1"/>
            </p:cNvSpPr>
            <p:nvPr/>
          </p:nvSpPr>
          <p:spPr bwMode="auto">
            <a:xfrm>
              <a:off x="1042988" y="793750"/>
              <a:ext cx="7653220" cy="0"/>
            </a:xfrm>
            <a:prstGeom prst="line">
              <a:avLst/>
            </a:prstGeom>
            <a:noFill/>
            <a:ln w="3175">
              <a:solidFill>
                <a:srgbClr val="C0C0C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33" name="Picture 7" descr="gear-intr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1219200"/>
            <a:ext cx="1379537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8" descr="gearside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575" y="3227388"/>
            <a:ext cx="3013075" cy="340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9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81" t="31250" r="32813" b="25000"/>
          <a:stretch>
            <a:fillRect/>
          </a:stretch>
        </p:blipFill>
        <p:spPr bwMode="auto">
          <a:xfrm>
            <a:off x="4625975" y="3468688"/>
            <a:ext cx="4191000" cy="25511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" name="Rectangle 6"/>
          <p:cNvSpPr txBox="1">
            <a:spLocks noChangeArrowheads="1"/>
          </p:cNvSpPr>
          <p:nvPr/>
        </p:nvSpPr>
        <p:spPr bwMode="auto">
          <a:xfrm>
            <a:off x="358775" y="1371600"/>
            <a:ext cx="3771900" cy="838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mtClean="0"/>
              <a:t>Gear Ratio</a:t>
            </a:r>
            <a:endParaRPr lang="en-US" altLang="ja-JP" dirty="0"/>
          </a:p>
        </p:txBody>
      </p:sp>
      <p:pic>
        <p:nvPicPr>
          <p:cNvPr id="29" name="Picture 2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210" b="96547" l="2930" r="998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10885"/>
            <a:ext cx="1085617" cy="7675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6467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D:\data d\Sigid - 8\KAIZEN\background-backgrounds-1767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038937" y="6536368"/>
            <a:ext cx="2105063" cy="307777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14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Technical Training Section</a:t>
            </a:r>
            <a:endParaRPr lang="en-US" sz="14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itchFamily="34" charset="0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166687" y="-14645"/>
            <a:ext cx="8843730" cy="827306"/>
            <a:chOff x="166687" y="-14645"/>
            <a:chExt cx="8843730" cy="827306"/>
          </a:xfrm>
        </p:grpSpPr>
        <p:grpSp>
          <p:nvGrpSpPr>
            <p:cNvPr id="32" name="Group 31"/>
            <p:cNvGrpSpPr/>
            <p:nvPr/>
          </p:nvGrpSpPr>
          <p:grpSpPr>
            <a:xfrm>
              <a:off x="166687" y="-14645"/>
              <a:ext cx="8300921" cy="827306"/>
              <a:chOff x="395288" y="45819"/>
              <a:chExt cx="8300920" cy="827306"/>
            </a:xfrm>
          </p:grpSpPr>
          <p:sp>
            <p:nvSpPr>
              <p:cNvPr id="34" name="Text Box 18"/>
              <p:cNvSpPr txBox="1">
                <a:spLocks noChangeArrowheads="1"/>
              </p:cNvSpPr>
              <p:nvPr/>
            </p:nvSpPr>
            <p:spPr bwMode="auto">
              <a:xfrm>
                <a:off x="971549" y="45819"/>
                <a:ext cx="7029451" cy="6463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17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anchor="b">
                <a:spAutoFit/>
              </a:bodyPr>
              <a:lstStyle>
                <a:lvl1pPr>
                  <a:defRPr sz="2400" baseline="-25000">
                    <a:solidFill>
                      <a:schemeClr val="tx1"/>
                    </a:solidFill>
                    <a:latin typeface="Kunstler Script" pitchFamily="66" charset="0"/>
                  </a:defRPr>
                </a:lvl1pPr>
                <a:lvl2pPr marL="742950" indent="-285750">
                  <a:defRPr sz="2400" baseline="-25000">
                    <a:solidFill>
                      <a:schemeClr val="tx1"/>
                    </a:solidFill>
                    <a:latin typeface="Kunstler Script" pitchFamily="66" charset="0"/>
                  </a:defRPr>
                </a:lvl2pPr>
                <a:lvl3pPr marL="1143000" indent="-228600">
                  <a:defRPr sz="2400" baseline="-25000">
                    <a:solidFill>
                      <a:schemeClr val="tx1"/>
                    </a:solidFill>
                    <a:latin typeface="Kunstler Script" pitchFamily="66" charset="0"/>
                  </a:defRPr>
                </a:lvl3pPr>
                <a:lvl4pPr marL="1600200" indent="-228600">
                  <a:defRPr sz="2400" baseline="-25000">
                    <a:solidFill>
                      <a:schemeClr val="tx1"/>
                    </a:solidFill>
                    <a:latin typeface="Kunstler Script" pitchFamily="66" charset="0"/>
                  </a:defRPr>
                </a:lvl4pPr>
                <a:lvl5pPr marL="2057400" indent="-228600">
                  <a:defRPr sz="2400" baseline="-25000">
                    <a:solidFill>
                      <a:schemeClr val="tx1"/>
                    </a:solidFill>
                    <a:latin typeface="Kunstler Script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Kunstler Script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Kunstler Script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Kunstler Script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Kunstler Script" pitchFamily="66" charset="0"/>
                  </a:defRPr>
                </a:lvl9pPr>
              </a:lstStyle>
              <a:p>
                <a:r>
                  <a:rPr lang="en-US" sz="3600" dirty="0" smtClean="0">
                    <a:solidFill>
                      <a:srgbClr val="99CCFF"/>
                    </a:solidFill>
                    <a:latin typeface="Lucida Sans Unicode" pitchFamily="34" charset="0"/>
                  </a:rPr>
                  <a:t>D</a:t>
                </a:r>
                <a:r>
                  <a:rPr lang="en-US" sz="3600" dirty="0" smtClean="0">
                    <a:solidFill>
                      <a:srgbClr val="C0C0C0"/>
                    </a:solidFill>
                    <a:latin typeface="Lucida Sans Unicode" pitchFamily="34" charset="0"/>
                  </a:rPr>
                  <a:t>rive Train – </a:t>
                </a:r>
                <a:r>
                  <a:rPr lang="en-US" sz="3600" dirty="0" err="1" smtClean="0">
                    <a:solidFill>
                      <a:srgbClr val="C0C0C0"/>
                    </a:solidFill>
                    <a:latin typeface="Lucida Sans Unicode" pitchFamily="34" charset="0"/>
                  </a:rPr>
                  <a:t>T</a:t>
                </a:r>
                <a:r>
                  <a:rPr lang="en-US" sz="3600" dirty="0" err="1" smtClean="0">
                    <a:solidFill>
                      <a:schemeClr val="bg1"/>
                    </a:solidFill>
                    <a:latin typeface="Lucida Sans Unicode" pitchFamily="34" charset="0"/>
                  </a:rPr>
                  <a:t>ransmisi</a:t>
                </a:r>
                <a:r>
                  <a:rPr lang="en-US" sz="3600" baseline="0" dirty="0" smtClean="0">
                    <a:solidFill>
                      <a:schemeClr val="bg1"/>
                    </a:solidFill>
                    <a:latin typeface="Lucida Sans Unicode" pitchFamily="34" charset="0"/>
                  </a:rPr>
                  <a:t> </a:t>
                </a:r>
                <a:r>
                  <a:rPr lang="en-US" sz="3600" dirty="0" smtClean="0">
                    <a:solidFill>
                      <a:srgbClr val="C0C0C0"/>
                    </a:solidFill>
                    <a:latin typeface="Lucida Sans Unicode" pitchFamily="34" charset="0"/>
                  </a:rPr>
                  <a:t>A</a:t>
                </a:r>
                <a:r>
                  <a:rPr lang="en-US" sz="3600" dirty="0" smtClean="0">
                    <a:solidFill>
                      <a:schemeClr val="bg1"/>
                    </a:solidFill>
                    <a:latin typeface="Lucida Sans Unicode" pitchFamily="34" charset="0"/>
                  </a:rPr>
                  <a:t>utomatic</a:t>
                </a:r>
                <a:r>
                  <a:rPr lang="en-US" sz="3600" baseline="0" dirty="0" smtClean="0">
                    <a:solidFill>
                      <a:srgbClr val="C0C0C0"/>
                    </a:solidFill>
                    <a:latin typeface="Lucida Sans Unicode" pitchFamily="34" charset="0"/>
                  </a:rPr>
                  <a:t> </a:t>
                </a:r>
                <a:endParaRPr lang="en-US" sz="3600" dirty="0">
                  <a:solidFill>
                    <a:srgbClr val="C0C0C0"/>
                  </a:solidFill>
                  <a:latin typeface="Lucida Sans Unicode" pitchFamily="34" charset="0"/>
                </a:endParaRPr>
              </a:p>
            </p:txBody>
          </p:sp>
          <p:grpSp>
            <p:nvGrpSpPr>
              <p:cNvPr id="35" name="Group 19"/>
              <p:cNvGrpSpPr>
                <a:grpSpLocks noChangeAspect="1"/>
              </p:cNvGrpSpPr>
              <p:nvPr/>
            </p:nvGrpSpPr>
            <p:grpSpPr bwMode="auto">
              <a:xfrm>
                <a:off x="395288" y="304800"/>
                <a:ext cx="503237" cy="568325"/>
                <a:chOff x="3606" y="1117"/>
                <a:chExt cx="1587" cy="1791"/>
              </a:xfrm>
            </p:grpSpPr>
            <p:grpSp>
              <p:nvGrpSpPr>
                <p:cNvPr id="37" name="Group 20"/>
                <p:cNvGrpSpPr>
                  <a:grpSpLocks noChangeAspect="1"/>
                </p:cNvGrpSpPr>
                <p:nvPr/>
              </p:nvGrpSpPr>
              <p:grpSpPr bwMode="auto">
                <a:xfrm>
                  <a:off x="3606" y="1117"/>
                  <a:ext cx="631" cy="703"/>
                  <a:chOff x="3606" y="1117"/>
                  <a:chExt cx="631" cy="703"/>
                </a:xfrm>
              </p:grpSpPr>
              <p:sp>
                <p:nvSpPr>
                  <p:cNvPr id="50" name="AutoShape 21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3604" y="1189"/>
                    <a:ext cx="680" cy="586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chemeClr val="bg1">
                          <a:alpha val="0"/>
                        </a:schemeClr>
                      </a:gs>
                      <a:gs pos="100000">
                        <a:schemeClr val="bg1">
                          <a:gamma/>
                          <a:tint val="81961"/>
                          <a:invGamma/>
                        </a:schemeClr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51" name="AutoShape 22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3561" y="1162"/>
                    <a:ext cx="678" cy="587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rgbClr val="FF0000">
                          <a:alpha val="3000"/>
                        </a:srgbClr>
                      </a:gs>
                      <a:gs pos="100000">
                        <a:srgbClr val="760000"/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8" name="Group 23"/>
                <p:cNvGrpSpPr>
                  <a:grpSpLocks noChangeAspect="1"/>
                </p:cNvGrpSpPr>
                <p:nvPr/>
              </p:nvGrpSpPr>
              <p:grpSpPr bwMode="auto">
                <a:xfrm>
                  <a:off x="4241" y="1117"/>
                  <a:ext cx="631" cy="703"/>
                  <a:chOff x="4241" y="1117"/>
                  <a:chExt cx="631" cy="703"/>
                </a:xfrm>
              </p:grpSpPr>
              <p:sp>
                <p:nvSpPr>
                  <p:cNvPr id="48" name="AutoShape 24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4240" y="1189"/>
                    <a:ext cx="680" cy="586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chemeClr val="bg1">
                          <a:alpha val="0"/>
                        </a:schemeClr>
                      </a:gs>
                      <a:gs pos="100000">
                        <a:schemeClr val="bg1">
                          <a:gamma/>
                          <a:tint val="81961"/>
                          <a:invGamma/>
                        </a:schemeClr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49" name="AutoShape 25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4196" y="1162"/>
                    <a:ext cx="678" cy="587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rgbClr val="000080">
                          <a:alpha val="3000"/>
                        </a:srgbClr>
                      </a:gs>
                      <a:gs pos="100000">
                        <a:srgbClr val="00003B"/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9" name="Group 26"/>
                <p:cNvGrpSpPr>
                  <a:grpSpLocks noChangeAspect="1"/>
                </p:cNvGrpSpPr>
                <p:nvPr/>
              </p:nvGrpSpPr>
              <p:grpSpPr bwMode="auto">
                <a:xfrm>
                  <a:off x="3924" y="1664"/>
                  <a:ext cx="631" cy="703"/>
                  <a:chOff x="3924" y="1664"/>
                  <a:chExt cx="631" cy="703"/>
                </a:xfrm>
              </p:grpSpPr>
              <p:sp>
                <p:nvSpPr>
                  <p:cNvPr id="46" name="AutoShape 27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3924" y="1735"/>
                    <a:ext cx="680" cy="586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chemeClr val="bg1">
                          <a:alpha val="0"/>
                        </a:schemeClr>
                      </a:gs>
                      <a:gs pos="100000">
                        <a:schemeClr val="bg1">
                          <a:gamma/>
                          <a:tint val="81961"/>
                          <a:invGamma/>
                        </a:schemeClr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47" name="AutoShape 28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3879" y="1709"/>
                    <a:ext cx="678" cy="587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rgbClr val="00FF00">
                          <a:alpha val="3000"/>
                        </a:srgbClr>
                      </a:gs>
                      <a:gs pos="100000">
                        <a:srgbClr val="007600"/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0" name="Group 29"/>
                <p:cNvGrpSpPr>
                  <a:grpSpLocks noChangeAspect="1"/>
                </p:cNvGrpSpPr>
                <p:nvPr/>
              </p:nvGrpSpPr>
              <p:grpSpPr bwMode="auto">
                <a:xfrm>
                  <a:off x="4562" y="1664"/>
                  <a:ext cx="631" cy="703"/>
                  <a:chOff x="4562" y="1664"/>
                  <a:chExt cx="631" cy="703"/>
                </a:xfrm>
              </p:grpSpPr>
              <p:sp>
                <p:nvSpPr>
                  <p:cNvPr id="44" name="AutoShape 30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4560" y="1735"/>
                    <a:ext cx="680" cy="586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chemeClr val="bg1">
                          <a:alpha val="0"/>
                        </a:schemeClr>
                      </a:gs>
                      <a:gs pos="100000">
                        <a:schemeClr val="bg1">
                          <a:gamma/>
                          <a:tint val="81961"/>
                          <a:invGamma/>
                        </a:schemeClr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45" name="AutoShape 31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4517" y="1709"/>
                    <a:ext cx="678" cy="587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rgbClr val="000080">
                          <a:alpha val="3000"/>
                        </a:srgbClr>
                      </a:gs>
                      <a:gs pos="100000">
                        <a:srgbClr val="00003B"/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1" name="Group 32"/>
                <p:cNvGrpSpPr>
                  <a:grpSpLocks noChangeAspect="1"/>
                </p:cNvGrpSpPr>
                <p:nvPr/>
              </p:nvGrpSpPr>
              <p:grpSpPr bwMode="auto">
                <a:xfrm>
                  <a:off x="4244" y="2205"/>
                  <a:ext cx="631" cy="703"/>
                  <a:chOff x="4244" y="2205"/>
                  <a:chExt cx="631" cy="703"/>
                </a:xfrm>
              </p:grpSpPr>
              <p:sp>
                <p:nvSpPr>
                  <p:cNvPr id="42" name="AutoShape 33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4240" y="2275"/>
                    <a:ext cx="680" cy="586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chemeClr val="bg1">
                          <a:alpha val="0"/>
                        </a:schemeClr>
                      </a:gs>
                      <a:gs pos="100000">
                        <a:schemeClr val="bg1">
                          <a:gamma/>
                          <a:tint val="81961"/>
                          <a:invGamma/>
                        </a:schemeClr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43" name="AutoShape 34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4199" y="2250"/>
                    <a:ext cx="678" cy="587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rgbClr val="000080">
                          <a:alpha val="3000"/>
                        </a:srgbClr>
                      </a:gs>
                      <a:gs pos="100000">
                        <a:srgbClr val="00003B"/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36" name="Line 35"/>
              <p:cNvSpPr>
                <a:spLocks noChangeShapeType="1"/>
              </p:cNvSpPr>
              <p:nvPr/>
            </p:nvSpPr>
            <p:spPr bwMode="auto">
              <a:xfrm>
                <a:off x="1042988" y="793750"/>
                <a:ext cx="7653220" cy="0"/>
              </a:xfrm>
              <a:prstGeom prst="line">
                <a:avLst/>
              </a:prstGeom>
              <a:noFill/>
              <a:ln w="317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pic>
          <p:nvPicPr>
            <p:cNvPr id="33" name="Picture 3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210" b="96547" l="2930" r="9980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24800" y="10885"/>
              <a:ext cx="1085617" cy="76756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7" name="Rectangle 26"/>
          <p:cNvSpPr/>
          <p:nvPr/>
        </p:nvSpPr>
        <p:spPr>
          <a:xfrm>
            <a:off x="2150699" y="2961382"/>
            <a:ext cx="4842608" cy="1077218"/>
          </a:xfrm>
          <a:prstGeom prst="rect">
            <a:avLst/>
          </a:prstGeom>
          <a:noFill/>
          <a:effectLst>
            <a:outerShdw blurRad="50800" dist="50800" dir="5400000" algn="ctr" rotWithShape="0">
              <a:srgbClr val="FFFF00"/>
            </a:outerShd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200" b="1" spc="50" dirty="0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TRANSMISI / TRANSAXEL</a:t>
            </a:r>
          </a:p>
          <a:p>
            <a:pPr algn="ctr"/>
            <a:r>
              <a:rPr lang="en-US" sz="3200" b="1" spc="50" dirty="0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AUTOMATIC</a:t>
            </a:r>
            <a:endParaRPr lang="en-US" sz="3200" b="1" cap="none" spc="50" dirty="0">
              <a:ln w="11430"/>
              <a:solidFill>
                <a:schemeClr val="accent6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mbria Math" pitchFamily="18" charset="0"/>
              <a:ea typeface="Cambria Math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4894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D:\data d\Sigid - 8\KAIZEN\background-backgrounds-1767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038937" y="6536368"/>
            <a:ext cx="2105063" cy="307777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14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Technical Training Section</a:t>
            </a:r>
            <a:endParaRPr lang="en-US" sz="14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66687" y="170021"/>
            <a:ext cx="8300921" cy="642640"/>
            <a:chOff x="395288" y="230485"/>
            <a:chExt cx="8300920" cy="642640"/>
          </a:xfrm>
        </p:grpSpPr>
        <p:sp>
          <p:nvSpPr>
            <p:cNvPr id="7" name="Text Box 18"/>
            <p:cNvSpPr txBox="1">
              <a:spLocks noChangeArrowheads="1"/>
            </p:cNvSpPr>
            <p:nvPr/>
          </p:nvSpPr>
          <p:spPr bwMode="auto">
            <a:xfrm>
              <a:off x="971550" y="230485"/>
              <a:ext cx="7029450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1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anchor="b">
              <a:spAutoFit/>
            </a:bodyPr>
            <a:lstStyle>
              <a:lvl1pPr>
                <a:defRPr sz="2400" baseline="-25000">
                  <a:solidFill>
                    <a:schemeClr val="tx1"/>
                  </a:solidFill>
                  <a:latin typeface="Kunstler Script" pitchFamily="66" charset="0"/>
                </a:defRPr>
              </a:lvl1pPr>
              <a:lvl2pPr marL="742950" indent="-285750">
                <a:defRPr sz="2400" baseline="-25000">
                  <a:solidFill>
                    <a:schemeClr val="tx1"/>
                  </a:solidFill>
                  <a:latin typeface="Kunstler Script" pitchFamily="66" charset="0"/>
                </a:defRPr>
              </a:lvl2pPr>
              <a:lvl3pPr marL="1143000" indent="-228600">
                <a:defRPr sz="2400" baseline="-25000">
                  <a:solidFill>
                    <a:schemeClr val="tx1"/>
                  </a:solidFill>
                  <a:latin typeface="Kunstler Script" pitchFamily="66" charset="0"/>
                </a:defRPr>
              </a:lvl3pPr>
              <a:lvl4pPr marL="1600200" indent="-228600">
                <a:defRPr sz="2400" baseline="-25000">
                  <a:solidFill>
                    <a:schemeClr val="tx1"/>
                  </a:solidFill>
                  <a:latin typeface="Kunstler Script" pitchFamily="66" charset="0"/>
                </a:defRPr>
              </a:lvl4pPr>
              <a:lvl5pPr marL="2057400" indent="-228600">
                <a:defRPr sz="2400" baseline="-25000">
                  <a:solidFill>
                    <a:schemeClr val="tx1"/>
                  </a:solidFill>
                  <a:latin typeface="Kunstler Script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Kunstler Script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Kunstler Script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Kunstler Script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Kunstler Script" pitchFamily="66" charset="0"/>
                </a:defRPr>
              </a:lvl9pPr>
            </a:lstStyle>
            <a:p>
              <a:r>
                <a:rPr lang="en-US" sz="3600" dirty="0" smtClean="0">
                  <a:solidFill>
                    <a:srgbClr val="99CCFF"/>
                  </a:solidFill>
                  <a:latin typeface="Lucida Sans Unicode" pitchFamily="34" charset="0"/>
                </a:rPr>
                <a:t>T-TEP C</a:t>
              </a:r>
              <a:r>
                <a:rPr lang="en-US" sz="3600" dirty="0" smtClean="0">
                  <a:solidFill>
                    <a:schemeClr val="bg1"/>
                  </a:solidFill>
                  <a:latin typeface="Lucida Sans Unicode" pitchFamily="34" charset="0"/>
                </a:rPr>
                <a:t>urriculum</a:t>
              </a:r>
              <a:r>
                <a:rPr lang="en-US" sz="3600" dirty="0" smtClean="0">
                  <a:solidFill>
                    <a:srgbClr val="99CCFF"/>
                  </a:solidFill>
                  <a:latin typeface="Lucida Sans Unicode" pitchFamily="34" charset="0"/>
                </a:rPr>
                <a:t> W</a:t>
              </a:r>
              <a:r>
                <a:rPr lang="en-US" sz="3600" dirty="0" smtClean="0">
                  <a:solidFill>
                    <a:schemeClr val="bg1"/>
                  </a:solidFill>
                  <a:latin typeface="Lucida Sans Unicode" pitchFamily="34" charset="0"/>
                </a:rPr>
                <a:t>orkshop</a:t>
              </a:r>
              <a:r>
                <a:rPr lang="en-US" sz="3600" dirty="0" smtClean="0">
                  <a:solidFill>
                    <a:srgbClr val="99CCFF"/>
                  </a:solidFill>
                  <a:latin typeface="Lucida Sans Unicode" pitchFamily="34" charset="0"/>
                </a:rPr>
                <a:t> </a:t>
              </a:r>
              <a:r>
                <a:rPr lang="en-US" sz="3600" dirty="0" smtClean="0">
                  <a:solidFill>
                    <a:schemeClr val="bg1"/>
                  </a:solidFill>
                  <a:latin typeface="Lucida Sans Unicode" pitchFamily="34" charset="0"/>
                </a:rPr>
                <a:t>2014</a:t>
              </a:r>
              <a:endParaRPr lang="en-US" sz="3600" dirty="0">
                <a:solidFill>
                  <a:schemeClr val="bg1"/>
                </a:solidFill>
                <a:latin typeface="Lucida Sans Unicode" pitchFamily="34" charset="0"/>
              </a:endParaRPr>
            </a:p>
          </p:txBody>
        </p:sp>
        <p:grpSp>
          <p:nvGrpSpPr>
            <p:cNvPr id="8" name="Group 19"/>
            <p:cNvGrpSpPr>
              <a:grpSpLocks noChangeAspect="1"/>
            </p:cNvGrpSpPr>
            <p:nvPr/>
          </p:nvGrpSpPr>
          <p:grpSpPr bwMode="auto">
            <a:xfrm>
              <a:off x="395288" y="304800"/>
              <a:ext cx="503237" cy="568325"/>
              <a:chOff x="3606" y="1117"/>
              <a:chExt cx="1587" cy="1791"/>
            </a:xfrm>
          </p:grpSpPr>
          <p:grpSp>
            <p:nvGrpSpPr>
              <p:cNvPr id="11" name="Group 20"/>
              <p:cNvGrpSpPr>
                <a:grpSpLocks noChangeAspect="1"/>
              </p:cNvGrpSpPr>
              <p:nvPr/>
            </p:nvGrpSpPr>
            <p:grpSpPr bwMode="auto">
              <a:xfrm>
                <a:off x="3606" y="1117"/>
                <a:ext cx="631" cy="703"/>
                <a:chOff x="3606" y="1117"/>
                <a:chExt cx="631" cy="703"/>
              </a:xfrm>
            </p:grpSpPr>
            <p:sp>
              <p:nvSpPr>
                <p:cNvPr id="24" name="AutoShape 21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3604" y="1189"/>
                  <a:ext cx="680" cy="586"/>
                </a:xfrm>
                <a:prstGeom prst="hexagon">
                  <a:avLst>
                    <a:gd name="adj" fmla="val 28876"/>
                    <a:gd name="vf" fmla="val 115470"/>
                  </a:avLst>
                </a:prstGeom>
                <a:gradFill rotWithShape="1">
                  <a:gsLst>
                    <a:gs pos="0">
                      <a:schemeClr val="bg1">
                        <a:alpha val="0"/>
                      </a:schemeClr>
                    </a:gs>
                    <a:gs pos="100000">
                      <a:schemeClr val="bg1">
                        <a:gamma/>
                        <a:tint val="81961"/>
                        <a:invGamma/>
                      </a:schemeClr>
                    </a:gs>
                  </a:gsLst>
                  <a:lin ang="5400000" scaled="1"/>
                </a:gradFill>
                <a:ln w="3175">
                  <a:solidFill>
                    <a:srgbClr val="C0C0C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5" name="AutoShape 22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3561" y="1162"/>
                  <a:ext cx="678" cy="587"/>
                </a:xfrm>
                <a:prstGeom prst="hexagon">
                  <a:avLst>
                    <a:gd name="adj" fmla="val 28876"/>
                    <a:gd name="vf" fmla="val 115470"/>
                  </a:avLst>
                </a:prstGeom>
                <a:gradFill rotWithShape="1">
                  <a:gsLst>
                    <a:gs pos="0">
                      <a:srgbClr val="FF0000">
                        <a:alpha val="3000"/>
                      </a:srgbClr>
                    </a:gs>
                    <a:gs pos="100000">
                      <a:srgbClr val="760000"/>
                    </a:gs>
                  </a:gsLst>
                  <a:lin ang="5400000" scaled="1"/>
                </a:gradFill>
                <a:ln w="3175">
                  <a:solidFill>
                    <a:srgbClr val="C0C0C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2" name="Group 23"/>
              <p:cNvGrpSpPr>
                <a:grpSpLocks noChangeAspect="1"/>
              </p:cNvGrpSpPr>
              <p:nvPr/>
            </p:nvGrpSpPr>
            <p:grpSpPr bwMode="auto">
              <a:xfrm>
                <a:off x="4241" y="1117"/>
                <a:ext cx="631" cy="703"/>
                <a:chOff x="4241" y="1117"/>
                <a:chExt cx="631" cy="703"/>
              </a:xfrm>
            </p:grpSpPr>
            <p:sp>
              <p:nvSpPr>
                <p:cNvPr id="22" name="AutoShape 24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4240" y="1189"/>
                  <a:ext cx="680" cy="586"/>
                </a:xfrm>
                <a:prstGeom prst="hexagon">
                  <a:avLst>
                    <a:gd name="adj" fmla="val 28876"/>
                    <a:gd name="vf" fmla="val 115470"/>
                  </a:avLst>
                </a:prstGeom>
                <a:gradFill rotWithShape="1">
                  <a:gsLst>
                    <a:gs pos="0">
                      <a:schemeClr val="bg1">
                        <a:alpha val="0"/>
                      </a:schemeClr>
                    </a:gs>
                    <a:gs pos="100000">
                      <a:schemeClr val="bg1">
                        <a:gamma/>
                        <a:tint val="81961"/>
                        <a:invGamma/>
                      </a:schemeClr>
                    </a:gs>
                  </a:gsLst>
                  <a:lin ang="5400000" scaled="1"/>
                </a:gradFill>
                <a:ln w="3175">
                  <a:solidFill>
                    <a:srgbClr val="C0C0C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3" name="AutoShape 25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4196" y="1162"/>
                  <a:ext cx="678" cy="587"/>
                </a:xfrm>
                <a:prstGeom prst="hexagon">
                  <a:avLst>
                    <a:gd name="adj" fmla="val 28876"/>
                    <a:gd name="vf" fmla="val 115470"/>
                  </a:avLst>
                </a:prstGeom>
                <a:gradFill rotWithShape="1">
                  <a:gsLst>
                    <a:gs pos="0">
                      <a:srgbClr val="000080">
                        <a:alpha val="3000"/>
                      </a:srgbClr>
                    </a:gs>
                    <a:gs pos="100000">
                      <a:srgbClr val="00003B"/>
                    </a:gs>
                  </a:gsLst>
                  <a:lin ang="5400000" scaled="1"/>
                </a:gradFill>
                <a:ln w="3175">
                  <a:solidFill>
                    <a:srgbClr val="C0C0C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3" name="Group 26"/>
              <p:cNvGrpSpPr>
                <a:grpSpLocks noChangeAspect="1"/>
              </p:cNvGrpSpPr>
              <p:nvPr/>
            </p:nvGrpSpPr>
            <p:grpSpPr bwMode="auto">
              <a:xfrm>
                <a:off x="3924" y="1664"/>
                <a:ext cx="631" cy="703"/>
                <a:chOff x="3924" y="1664"/>
                <a:chExt cx="631" cy="703"/>
              </a:xfrm>
            </p:grpSpPr>
            <p:sp>
              <p:nvSpPr>
                <p:cNvPr id="20" name="AutoShape 27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3924" y="1735"/>
                  <a:ext cx="680" cy="586"/>
                </a:xfrm>
                <a:prstGeom prst="hexagon">
                  <a:avLst>
                    <a:gd name="adj" fmla="val 28876"/>
                    <a:gd name="vf" fmla="val 115470"/>
                  </a:avLst>
                </a:prstGeom>
                <a:gradFill rotWithShape="1">
                  <a:gsLst>
                    <a:gs pos="0">
                      <a:schemeClr val="bg1">
                        <a:alpha val="0"/>
                      </a:schemeClr>
                    </a:gs>
                    <a:gs pos="100000">
                      <a:schemeClr val="bg1">
                        <a:gamma/>
                        <a:tint val="81961"/>
                        <a:invGamma/>
                      </a:schemeClr>
                    </a:gs>
                  </a:gsLst>
                  <a:lin ang="5400000" scaled="1"/>
                </a:gradFill>
                <a:ln w="3175">
                  <a:solidFill>
                    <a:srgbClr val="C0C0C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1" name="AutoShape 28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3879" y="1709"/>
                  <a:ext cx="678" cy="587"/>
                </a:xfrm>
                <a:prstGeom prst="hexagon">
                  <a:avLst>
                    <a:gd name="adj" fmla="val 28876"/>
                    <a:gd name="vf" fmla="val 115470"/>
                  </a:avLst>
                </a:prstGeom>
                <a:gradFill rotWithShape="1">
                  <a:gsLst>
                    <a:gs pos="0">
                      <a:srgbClr val="00FF00">
                        <a:alpha val="3000"/>
                      </a:srgbClr>
                    </a:gs>
                    <a:gs pos="100000">
                      <a:srgbClr val="007600"/>
                    </a:gs>
                  </a:gsLst>
                  <a:lin ang="5400000" scaled="1"/>
                </a:gradFill>
                <a:ln w="3175">
                  <a:solidFill>
                    <a:srgbClr val="C0C0C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4" name="Group 29"/>
              <p:cNvGrpSpPr>
                <a:grpSpLocks noChangeAspect="1"/>
              </p:cNvGrpSpPr>
              <p:nvPr/>
            </p:nvGrpSpPr>
            <p:grpSpPr bwMode="auto">
              <a:xfrm>
                <a:off x="4562" y="1664"/>
                <a:ext cx="631" cy="703"/>
                <a:chOff x="4562" y="1664"/>
                <a:chExt cx="631" cy="703"/>
              </a:xfrm>
            </p:grpSpPr>
            <p:sp>
              <p:nvSpPr>
                <p:cNvPr id="18" name="AutoShape 30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4560" y="1735"/>
                  <a:ext cx="680" cy="586"/>
                </a:xfrm>
                <a:prstGeom prst="hexagon">
                  <a:avLst>
                    <a:gd name="adj" fmla="val 28876"/>
                    <a:gd name="vf" fmla="val 115470"/>
                  </a:avLst>
                </a:prstGeom>
                <a:gradFill rotWithShape="1">
                  <a:gsLst>
                    <a:gs pos="0">
                      <a:schemeClr val="bg1">
                        <a:alpha val="0"/>
                      </a:schemeClr>
                    </a:gs>
                    <a:gs pos="100000">
                      <a:schemeClr val="bg1">
                        <a:gamma/>
                        <a:tint val="81961"/>
                        <a:invGamma/>
                      </a:schemeClr>
                    </a:gs>
                  </a:gsLst>
                  <a:lin ang="5400000" scaled="1"/>
                </a:gradFill>
                <a:ln w="3175">
                  <a:solidFill>
                    <a:srgbClr val="C0C0C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9" name="AutoShape 31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4517" y="1709"/>
                  <a:ext cx="678" cy="587"/>
                </a:xfrm>
                <a:prstGeom prst="hexagon">
                  <a:avLst>
                    <a:gd name="adj" fmla="val 28876"/>
                    <a:gd name="vf" fmla="val 115470"/>
                  </a:avLst>
                </a:prstGeom>
                <a:gradFill rotWithShape="1">
                  <a:gsLst>
                    <a:gs pos="0">
                      <a:srgbClr val="000080">
                        <a:alpha val="3000"/>
                      </a:srgbClr>
                    </a:gs>
                    <a:gs pos="100000">
                      <a:srgbClr val="00003B"/>
                    </a:gs>
                  </a:gsLst>
                  <a:lin ang="5400000" scaled="1"/>
                </a:gradFill>
                <a:ln w="3175">
                  <a:solidFill>
                    <a:srgbClr val="C0C0C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5" name="Group 32"/>
              <p:cNvGrpSpPr>
                <a:grpSpLocks noChangeAspect="1"/>
              </p:cNvGrpSpPr>
              <p:nvPr/>
            </p:nvGrpSpPr>
            <p:grpSpPr bwMode="auto">
              <a:xfrm>
                <a:off x="4244" y="2205"/>
                <a:ext cx="631" cy="703"/>
                <a:chOff x="4244" y="2205"/>
                <a:chExt cx="631" cy="703"/>
              </a:xfrm>
            </p:grpSpPr>
            <p:sp>
              <p:nvSpPr>
                <p:cNvPr id="16" name="AutoShape 33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4240" y="2275"/>
                  <a:ext cx="680" cy="586"/>
                </a:xfrm>
                <a:prstGeom prst="hexagon">
                  <a:avLst>
                    <a:gd name="adj" fmla="val 28876"/>
                    <a:gd name="vf" fmla="val 115470"/>
                  </a:avLst>
                </a:prstGeom>
                <a:gradFill rotWithShape="1">
                  <a:gsLst>
                    <a:gs pos="0">
                      <a:schemeClr val="bg1">
                        <a:alpha val="0"/>
                      </a:schemeClr>
                    </a:gs>
                    <a:gs pos="100000">
                      <a:schemeClr val="bg1">
                        <a:gamma/>
                        <a:tint val="81961"/>
                        <a:invGamma/>
                      </a:schemeClr>
                    </a:gs>
                  </a:gsLst>
                  <a:lin ang="5400000" scaled="1"/>
                </a:gradFill>
                <a:ln w="3175">
                  <a:solidFill>
                    <a:srgbClr val="C0C0C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7" name="AutoShape 34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4199" y="2250"/>
                  <a:ext cx="678" cy="587"/>
                </a:xfrm>
                <a:prstGeom prst="hexagon">
                  <a:avLst>
                    <a:gd name="adj" fmla="val 28876"/>
                    <a:gd name="vf" fmla="val 115470"/>
                  </a:avLst>
                </a:prstGeom>
                <a:gradFill rotWithShape="1">
                  <a:gsLst>
                    <a:gs pos="0">
                      <a:srgbClr val="000080">
                        <a:alpha val="3000"/>
                      </a:srgbClr>
                    </a:gs>
                    <a:gs pos="100000">
                      <a:srgbClr val="00003B"/>
                    </a:gs>
                  </a:gsLst>
                  <a:lin ang="5400000" scaled="1"/>
                </a:gradFill>
                <a:ln w="3175">
                  <a:solidFill>
                    <a:srgbClr val="C0C0C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10" name="Line 35"/>
            <p:cNvSpPr>
              <a:spLocks noChangeShapeType="1"/>
            </p:cNvSpPr>
            <p:nvPr/>
          </p:nvSpPr>
          <p:spPr bwMode="auto">
            <a:xfrm>
              <a:off x="1042988" y="793750"/>
              <a:ext cx="7653220" cy="16136"/>
            </a:xfrm>
            <a:prstGeom prst="line">
              <a:avLst/>
            </a:prstGeom>
            <a:noFill/>
            <a:ln w="3175">
              <a:solidFill>
                <a:srgbClr val="C0C0C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8" name="Picture 2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10" b="96547" l="2930" r="998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10885"/>
            <a:ext cx="1085617" cy="7675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2185798" y="2590800"/>
            <a:ext cx="4602927" cy="923330"/>
          </a:xfrm>
          <a:prstGeom prst="rect">
            <a:avLst/>
          </a:prstGeom>
          <a:noFill/>
          <a:effectLst>
            <a:outerShdw blurRad="50800" dist="38100" dir="5400000" algn="t" rotWithShape="0">
              <a:srgbClr val="FFFF00">
                <a:alpha val="40000"/>
              </a:srgbClr>
            </a:outerShd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</a:t>
            </a:r>
            <a:r>
              <a:rPr lang="en-US" sz="5400" b="1" cap="none" spc="50" dirty="0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RAKE SYSTEM</a:t>
            </a:r>
            <a:endParaRPr lang="en-US" sz="5400" b="1" cap="none" spc="50" dirty="0">
              <a:ln w="11430"/>
              <a:solidFill>
                <a:schemeClr val="bg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514600" y="1295400"/>
            <a:ext cx="3962944" cy="923330"/>
          </a:xfrm>
          <a:prstGeom prst="rect">
            <a:avLst/>
          </a:prstGeom>
          <a:noFill/>
          <a:effectLst>
            <a:outerShdw blurRad="50800" dist="38100" dir="5400000" algn="t" rotWithShape="0">
              <a:srgbClr val="FFFF00">
                <a:alpha val="40000"/>
              </a:srgbClr>
            </a:outerShd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cap="none" spc="50" dirty="0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DRIVE TRAIN</a:t>
            </a:r>
            <a:endParaRPr lang="en-US" sz="5400" b="1" cap="none" spc="50" dirty="0">
              <a:ln w="11430"/>
              <a:solidFill>
                <a:schemeClr val="bg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719476" y="3886200"/>
            <a:ext cx="5519524" cy="923330"/>
          </a:xfrm>
          <a:prstGeom prst="rect">
            <a:avLst/>
          </a:prstGeom>
          <a:noFill/>
          <a:effectLst>
            <a:outerShdw blurRad="50800" dist="38100" dir="5400000" algn="t" rotWithShape="0">
              <a:srgbClr val="FFFF00">
                <a:alpha val="40000"/>
              </a:srgbClr>
            </a:outerShd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STEERING SYSTEM</a:t>
            </a:r>
            <a:endParaRPr lang="en-US" sz="5400" b="1" cap="none" spc="50" dirty="0">
              <a:ln w="11430"/>
              <a:solidFill>
                <a:schemeClr val="bg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3124200" y="5096470"/>
            <a:ext cx="2614049" cy="923330"/>
          </a:xfrm>
          <a:prstGeom prst="rect">
            <a:avLst/>
          </a:prstGeom>
          <a:noFill/>
          <a:effectLst>
            <a:outerShdw blurRad="50800" dist="38100" dir="5400000" algn="t" rotWithShape="0">
              <a:srgbClr val="FFFF00">
                <a:alpha val="40000"/>
              </a:srgbClr>
            </a:outerShd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cap="none" spc="50" dirty="0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AIR BAG</a:t>
            </a:r>
            <a:endParaRPr lang="en-US" sz="5400" b="1" cap="none" spc="50" dirty="0">
              <a:ln w="11430"/>
              <a:solidFill>
                <a:schemeClr val="bg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89261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7" grpId="0"/>
      <p:bldP spid="29" grpId="0"/>
      <p:bldP spid="3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D:\data d\Sigid - 8\KAIZEN\background-backgrounds-1767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038937" y="6536368"/>
            <a:ext cx="2105063" cy="307777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14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Technical Training Section</a:t>
            </a:r>
            <a:endParaRPr lang="en-US" sz="14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66687" y="-14645"/>
            <a:ext cx="8596313" cy="827306"/>
            <a:chOff x="395288" y="45819"/>
            <a:chExt cx="8596312" cy="827306"/>
          </a:xfrm>
        </p:grpSpPr>
        <p:sp>
          <p:nvSpPr>
            <p:cNvPr id="7" name="Text Box 18"/>
            <p:cNvSpPr txBox="1">
              <a:spLocks noChangeArrowheads="1"/>
            </p:cNvSpPr>
            <p:nvPr/>
          </p:nvSpPr>
          <p:spPr bwMode="auto">
            <a:xfrm>
              <a:off x="971549" y="45819"/>
              <a:ext cx="8020051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1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anchor="b">
              <a:spAutoFit/>
            </a:bodyPr>
            <a:lstStyle>
              <a:lvl1pPr>
                <a:defRPr sz="2400" baseline="-25000">
                  <a:solidFill>
                    <a:schemeClr val="tx1"/>
                  </a:solidFill>
                  <a:latin typeface="Kunstler Script" pitchFamily="66" charset="0"/>
                </a:defRPr>
              </a:lvl1pPr>
              <a:lvl2pPr marL="742950" indent="-285750">
                <a:defRPr sz="2400" baseline="-25000">
                  <a:solidFill>
                    <a:schemeClr val="tx1"/>
                  </a:solidFill>
                  <a:latin typeface="Kunstler Script" pitchFamily="66" charset="0"/>
                </a:defRPr>
              </a:lvl2pPr>
              <a:lvl3pPr marL="1143000" indent="-228600">
                <a:defRPr sz="2400" baseline="-25000">
                  <a:solidFill>
                    <a:schemeClr val="tx1"/>
                  </a:solidFill>
                  <a:latin typeface="Kunstler Script" pitchFamily="66" charset="0"/>
                </a:defRPr>
              </a:lvl3pPr>
              <a:lvl4pPr marL="1600200" indent="-228600">
                <a:defRPr sz="2400" baseline="-25000">
                  <a:solidFill>
                    <a:schemeClr val="tx1"/>
                  </a:solidFill>
                  <a:latin typeface="Kunstler Script" pitchFamily="66" charset="0"/>
                </a:defRPr>
              </a:lvl4pPr>
              <a:lvl5pPr marL="2057400" indent="-228600">
                <a:defRPr sz="2400" baseline="-25000">
                  <a:solidFill>
                    <a:schemeClr val="tx1"/>
                  </a:solidFill>
                  <a:latin typeface="Kunstler Script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Kunstler Script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Kunstler Script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Kunstler Script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Kunstler Script" pitchFamily="66" charset="0"/>
                </a:defRPr>
              </a:lvl9pPr>
            </a:lstStyle>
            <a:p>
              <a:r>
                <a:rPr lang="en-US" sz="3600" dirty="0" smtClean="0">
                  <a:solidFill>
                    <a:srgbClr val="99CCFF"/>
                  </a:solidFill>
                  <a:latin typeface="Lucida Sans Unicode" pitchFamily="34" charset="0"/>
                </a:rPr>
                <a:t>Drive Train ( </a:t>
              </a:r>
              <a:r>
                <a:rPr lang="en-US" sz="3600" dirty="0" err="1" smtClean="0">
                  <a:solidFill>
                    <a:srgbClr val="99CCFF"/>
                  </a:solidFill>
                  <a:latin typeface="Lucida Sans Unicode" pitchFamily="34" charset="0"/>
                </a:rPr>
                <a:t>T</a:t>
              </a:r>
              <a:r>
                <a:rPr lang="en-US" sz="3600" dirty="0" err="1" smtClean="0">
                  <a:solidFill>
                    <a:schemeClr val="bg1"/>
                  </a:solidFill>
                  <a:latin typeface="Lucida Sans Unicode" pitchFamily="34" charset="0"/>
                </a:rPr>
                <a:t>ransmisi</a:t>
              </a:r>
              <a:r>
                <a:rPr lang="en-US" sz="3600" dirty="0" smtClean="0">
                  <a:solidFill>
                    <a:srgbClr val="C0C0C0"/>
                  </a:solidFill>
                  <a:latin typeface="Lucida Sans Unicode" pitchFamily="34" charset="0"/>
                </a:rPr>
                <a:t> – </a:t>
              </a:r>
              <a:r>
                <a:rPr lang="en-US" sz="3600" dirty="0" smtClean="0">
                  <a:solidFill>
                    <a:schemeClr val="tx2">
                      <a:lumMod val="40000"/>
                      <a:lumOff val="60000"/>
                    </a:schemeClr>
                  </a:solidFill>
                  <a:latin typeface="Lucida Sans Unicode" pitchFamily="34" charset="0"/>
                </a:rPr>
                <a:t>A</a:t>
              </a:r>
              <a:r>
                <a:rPr lang="en-US" sz="3600" dirty="0" smtClean="0">
                  <a:solidFill>
                    <a:schemeClr val="bg1"/>
                  </a:solidFill>
                  <a:latin typeface="Lucida Sans Unicode" pitchFamily="34" charset="0"/>
                </a:rPr>
                <a:t>utomatic</a:t>
              </a:r>
              <a:r>
                <a:rPr lang="en-US" sz="3600" dirty="0" smtClean="0">
                  <a:solidFill>
                    <a:srgbClr val="C0C0C0"/>
                  </a:solidFill>
                  <a:latin typeface="Lucida Sans Unicode" pitchFamily="34" charset="0"/>
                </a:rPr>
                <a:t> )</a:t>
              </a:r>
              <a:r>
                <a:rPr lang="en-US" sz="3600" baseline="0" dirty="0" smtClean="0">
                  <a:solidFill>
                    <a:srgbClr val="C0C0C0"/>
                  </a:solidFill>
                  <a:latin typeface="Lucida Sans Unicode" pitchFamily="34" charset="0"/>
                </a:rPr>
                <a:t> </a:t>
              </a:r>
              <a:endParaRPr lang="en-US" sz="3600" dirty="0">
                <a:solidFill>
                  <a:srgbClr val="C0C0C0"/>
                </a:solidFill>
                <a:latin typeface="Lucida Sans Unicode" pitchFamily="34" charset="0"/>
              </a:endParaRPr>
            </a:p>
          </p:txBody>
        </p:sp>
        <p:grpSp>
          <p:nvGrpSpPr>
            <p:cNvPr id="8" name="Group 19"/>
            <p:cNvGrpSpPr>
              <a:grpSpLocks noChangeAspect="1"/>
            </p:cNvGrpSpPr>
            <p:nvPr/>
          </p:nvGrpSpPr>
          <p:grpSpPr bwMode="auto">
            <a:xfrm>
              <a:off x="395288" y="304800"/>
              <a:ext cx="503237" cy="568325"/>
              <a:chOff x="3606" y="1117"/>
              <a:chExt cx="1587" cy="1791"/>
            </a:xfrm>
          </p:grpSpPr>
          <p:grpSp>
            <p:nvGrpSpPr>
              <p:cNvPr id="11" name="Group 20"/>
              <p:cNvGrpSpPr>
                <a:grpSpLocks noChangeAspect="1"/>
              </p:cNvGrpSpPr>
              <p:nvPr/>
            </p:nvGrpSpPr>
            <p:grpSpPr bwMode="auto">
              <a:xfrm>
                <a:off x="3606" y="1117"/>
                <a:ext cx="631" cy="703"/>
                <a:chOff x="3606" y="1117"/>
                <a:chExt cx="631" cy="703"/>
              </a:xfrm>
            </p:grpSpPr>
            <p:sp>
              <p:nvSpPr>
                <p:cNvPr id="24" name="AutoShape 21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3604" y="1189"/>
                  <a:ext cx="680" cy="586"/>
                </a:xfrm>
                <a:prstGeom prst="hexagon">
                  <a:avLst>
                    <a:gd name="adj" fmla="val 28876"/>
                    <a:gd name="vf" fmla="val 115470"/>
                  </a:avLst>
                </a:prstGeom>
                <a:gradFill rotWithShape="1">
                  <a:gsLst>
                    <a:gs pos="0">
                      <a:schemeClr val="bg1">
                        <a:alpha val="0"/>
                      </a:schemeClr>
                    </a:gs>
                    <a:gs pos="100000">
                      <a:schemeClr val="bg1">
                        <a:gamma/>
                        <a:tint val="81961"/>
                        <a:invGamma/>
                      </a:schemeClr>
                    </a:gs>
                  </a:gsLst>
                  <a:lin ang="5400000" scaled="1"/>
                </a:gradFill>
                <a:ln w="3175">
                  <a:solidFill>
                    <a:srgbClr val="C0C0C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5" name="AutoShape 22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3561" y="1162"/>
                  <a:ext cx="678" cy="587"/>
                </a:xfrm>
                <a:prstGeom prst="hexagon">
                  <a:avLst>
                    <a:gd name="adj" fmla="val 28876"/>
                    <a:gd name="vf" fmla="val 115470"/>
                  </a:avLst>
                </a:prstGeom>
                <a:gradFill rotWithShape="1">
                  <a:gsLst>
                    <a:gs pos="0">
                      <a:srgbClr val="FF0000">
                        <a:alpha val="3000"/>
                      </a:srgbClr>
                    </a:gs>
                    <a:gs pos="100000">
                      <a:srgbClr val="760000"/>
                    </a:gs>
                  </a:gsLst>
                  <a:lin ang="5400000" scaled="1"/>
                </a:gradFill>
                <a:ln w="3175">
                  <a:solidFill>
                    <a:srgbClr val="C0C0C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2" name="Group 23"/>
              <p:cNvGrpSpPr>
                <a:grpSpLocks noChangeAspect="1"/>
              </p:cNvGrpSpPr>
              <p:nvPr/>
            </p:nvGrpSpPr>
            <p:grpSpPr bwMode="auto">
              <a:xfrm>
                <a:off x="4241" y="1117"/>
                <a:ext cx="631" cy="703"/>
                <a:chOff x="4241" y="1117"/>
                <a:chExt cx="631" cy="703"/>
              </a:xfrm>
            </p:grpSpPr>
            <p:sp>
              <p:nvSpPr>
                <p:cNvPr id="22" name="AutoShape 24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4240" y="1189"/>
                  <a:ext cx="680" cy="586"/>
                </a:xfrm>
                <a:prstGeom prst="hexagon">
                  <a:avLst>
                    <a:gd name="adj" fmla="val 28876"/>
                    <a:gd name="vf" fmla="val 115470"/>
                  </a:avLst>
                </a:prstGeom>
                <a:gradFill rotWithShape="1">
                  <a:gsLst>
                    <a:gs pos="0">
                      <a:schemeClr val="bg1">
                        <a:alpha val="0"/>
                      </a:schemeClr>
                    </a:gs>
                    <a:gs pos="100000">
                      <a:schemeClr val="bg1">
                        <a:gamma/>
                        <a:tint val="81961"/>
                        <a:invGamma/>
                      </a:schemeClr>
                    </a:gs>
                  </a:gsLst>
                  <a:lin ang="5400000" scaled="1"/>
                </a:gradFill>
                <a:ln w="3175">
                  <a:solidFill>
                    <a:srgbClr val="C0C0C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3" name="AutoShape 25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4196" y="1162"/>
                  <a:ext cx="678" cy="587"/>
                </a:xfrm>
                <a:prstGeom prst="hexagon">
                  <a:avLst>
                    <a:gd name="adj" fmla="val 28876"/>
                    <a:gd name="vf" fmla="val 115470"/>
                  </a:avLst>
                </a:prstGeom>
                <a:gradFill rotWithShape="1">
                  <a:gsLst>
                    <a:gs pos="0">
                      <a:srgbClr val="000080">
                        <a:alpha val="3000"/>
                      </a:srgbClr>
                    </a:gs>
                    <a:gs pos="100000">
                      <a:srgbClr val="00003B"/>
                    </a:gs>
                  </a:gsLst>
                  <a:lin ang="5400000" scaled="1"/>
                </a:gradFill>
                <a:ln w="3175">
                  <a:solidFill>
                    <a:srgbClr val="C0C0C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3" name="Group 26"/>
              <p:cNvGrpSpPr>
                <a:grpSpLocks noChangeAspect="1"/>
              </p:cNvGrpSpPr>
              <p:nvPr/>
            </p:nvGrpSpPr>
            <p:grpSpPr bwMode="auto">
              <a:xfrm>
                <a:off x="3924" y="1664"/>
                <a:ext cx="631" cy="703"/>
                <a:chOff x="3924" y="1664"/>
                <a:chExt cx="631" cy="703"/>
              </a:xfrm>
            </p:grpSpPr>
            <p:sp>
              <p:nvSpPr>
                <p:cNvPr id="20" name="AutoShape 27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3924" y="1735"/>
                  <a:ext cx="680" cy="586"/>
                </a:xfrm>
                <a:prstGeom prst="hexagon">
                  <a:avLst>
                    <a:gd name="adj" fmla="val 28876"/>
                    <a:gd name="vf" fmla="val 115470"/>
                  </a:avLst>
                </a:prstGeom>
                <a:gradFill rotWithShape="1">
                  <a:gsLst>
                    <a:gs pos="0">
                      <a:schemeClr val="bg1">
                        <a:alpha val="0"/>
                      </a:schemeClr>
                    </a:gs>
                    <a:gs pos="100000">
                      <a:schemeClr val="bg1">
                        <a:gamma/>
                        <a:tint val="81961"/>
                        <a:invGamma/>
                      </a:schemeClr>
                    </a:gs>
                  </a:gsLst>
                  <a:lin ang="5400000" scaled="1"/>
                </a:gradFill>
                <a:ln w="3175">
                  <a:solidFill>
                    <a:srgbClr val="C0C0C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1" name="AutoShape 28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3879" y="1709"/>
                  <a:ext cx="678" cy="587"/>
                </a:xfrm>
                <a:prstGeom prst="hexagon">
                  <a:avLst>
                    <a:gd name="adj" fmla="val 28876"/>
                    <a:gd name="vf" fmla="val 115470"/>
                  </a:avLst>
                </a:prstGeom>
                <a:gradFill rotWithShape="1">
                  <a:gsLst>
                    <a:gs pos="0">
                      <a:srgbClr val="00FF00">
                        <a:alpha val="3000"/>
                      </a:srgbClr>
                    </a:gs>
                    <a:gs pos="100000">
                      <a:srgbClr val="007600"/>
                    </a:gs>
                  </a:gsLst>
                  <a:lin ang="5400000" scaled="1"/>
                </a:gradFill>
                <a:ln w="3175">
                  <a:solidFill>
                    <a:srgbClr val="C0C0C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4" name="Group 29"/>
              <p:cNvGrpSpPr>
                <a:grpSpLocks noChangeAspect="1"/>
              </p:cNvGrpSpPr>
              <p:nvPr/>
            </p:nvGrpSpPr>
            <p:grpSpPr bwMode="auto">
              <a:xfrm>
                <a:off x="4562" y="1664"/>
                <a:ext cx="631" cy="703"/>
                <a:chOff x="4562" y="1664"/>
                <a:chExt cx="631" cy="703"/>
              </a:xfrm>
            </p:grpSpPr>
            <p:sp>
              <p:nvSpPr>
                <p:cNvPr id="18" name="AutoShape 30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4560" y="1735"/>
                  <a:ext cx="680" cy="586"/>
                </a:xfrm>
                <a:prstGeom prst="hexagon">
                  <a:avLst>
                    <a:gd name="adj" fmla="val 28876"/>
                    <a:gd name="vf" fmla="val 115470"/>
                  </a:avLst>
                </a:prstGeom>
                <a:gradFill rotWithShape="1">
                  <a:gsLst>
                    <a:gs pos="0">
                      <a:schemeClr val="bg1">
                        <a:alpha val="0"/>
                      </a:schemeClr>
                    </a:gs>
                    <a:gs pos="100000">
                      <a:schemeClr val="bg1">
                        <a:gamma/>
                        <a:tint val="81961"/>
                        <a:invGamma/>
                      </a:schemeClr>
                    </a:gs>
                  </a:gsLst>
                  <a:lin ang="5400000" scaled="1"/>
                </a:gradFill>
                <a:ln w="3175">
                  <a:solidFill>
                    <a:srgbClr val="C0C0C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9" name="AutoShape 31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4517" y="1709"/>
                  <a:ext cx="678" cy="587"/>
                </a:xfrm>
                <a:prstGeom prst="hexagon">
                  <a:avLst>
                    <a:gd name="adj" fmla="val 28876"/>
                    <a:gd name="vf" fmla="val 115470"/>
                  </a:avLst>
                </a:prstGeom>
                <a:gradFill rotWithShape="1">
                  <a:gsLst>
                    <a:gs pos="0">
                      <a:srgbClr val="000080">
                        <a:alpha val="3000"/>
                      </a:srgbClr>
                    </a:gs>
                    <a:gs pos="100000">
                      <a:srgbClr val="00003B"/>
                    </a:gs>
                  </a:gsLst>
                  <a:lin ang="5400000" scaled="1"/>
                </a:gradFill>
                <a:ln w="3175">
                  <a:solidFill>
                    <a:srgbClr val="C0C0C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5" name="Group 32"/>
              <p:cNvGrpSpPr>
                <a:grpSpLocks noChangeAspect="1"/>
              </p:cNvGrpSpPr>
              <p:nvPr/>
            </p:nvGrpSpPr>
            <p:grpSpPr bwMode="auto">
              <a:xfrm>
                <a:off x="4244" y="2205"/>
                <a:ext cx="631" cy="703"/>
                <a:chOff x="4244" y="2205"/>
                <a:chExt cx="631" cy="703"/>
              </a:xfrm>
            </p:grpSpPr>
            <p:sp>
              <p:nvSpPr>
                <p:cNvPr id="16" name="AutoShape 33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4240" y="2275"/>
                  <a:ext cx="680" cy="586"/>
                </a:xfrm>
                <a:prstGeom prst="hexagon">
                  <a:avLst>
                    <a:gd name="adj" fmla="val 28876"/>
                    <a:gd name="vf" fmla="val 115470"/>
                  </a:avLst>
                </a:prstGeom>
                <a:gradFill rotWithShape="1">
                  <a:gsLst>
                    <a:gs pos="0">
                      <a:schemeClr val="bg1">
                        <a:alpha val="0"/>
                      </a:schemeClr>
                    </a:gs>
                    <a:gs pos="100000">
                      <a:schemeClr val="bg1">
                        <a:gamma/>
                        <a:tint val="81961"/>
                        <a:invGamma/>
                      </a:schemeClr>
                    </a:gs>
                  </a:gsLst>
                  <a:lin ang="5400000" scaled="1"/>
                </a:gradFill>
                <a:ln w="3175">
                  <a:solidFill>
                    <a:srgbClr val="C0C0C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7" name="AutoShape 34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4199" y="2250"/>
                  <a:ext cx="678" cy="587"/>
                </a:xfrm>
                <a:prstGeom prst="hexagon">
                  <a:avLst>
                    <a:gd name="adj" fmla="val 28876"/>
                    <a:gd name="vf" fmla="val 115470"/>
                  </a:avLst>
                </a:prstGeom>
                <a:gradFill rotWithShape="1">
                  <a:gsLst>
                    <a:gs pos="0">
                      <a:srgbClr val="000080">
                        <a:alpha val="3000"/>
                      </a:srgbClr>
                    </a:gs>
                    <a:gs pos="100000">
                      <a:srgbClr val="00003B"/>
                    </a:gs>
                  </a:gsLst>
                  <a:lin ang="5400000" scaled="1"/>
                </a:gradFill>
                <a:ln w="3175">
                  <a:solidFill>
                    <a:srgbClr val="C0C0C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10" name="Line 35"/>
            <p:cNvSpPr>
              <a:spLocks noChangeShapeType="1"/>
            </p:cNvSpPr>
            <p:nvPr/>
          </p:nvSpPr>
          <p:spPr bwMode="auto">
            <a:xfrm>
              <a:off x="1042988" y="793750"/>
              <a:ext cx="7653220" cy="0"/>
            </a:xfrm>
            <a:prstGeom prst="line">
              <a:avLst/>
            </a:prstGeom>
            <a:noFill/>
            <a:ln w="3175">
              <a:solidFill>
                <a:srgbClr val="C0C0C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6" name="Rectangle 3"/>
          <p:cNvSpPr>
            <a:spLocks noChangeArrowheads="1"/>
          </p:cNvSpPr>
          <p:nvPr/>
        </p:nvSpPr>
        <p:spPr bwMode="auto">
          <a:xfrm>
            <a:off x="152400" y="2590800"/>
            <a:ext cx="29718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Clr>
                <a:schemeClr val="tx2"/>
              </a:buClr>
              <a:buFont typeface="Webdings" pitchFamily="18" charset="2"/>
              <a:buChar char="¤"/>
            </a:pPr>
            <a:r>
              <a:rPr lang="en-US" altLang="ja-JP" sz="2000" b="1" dirty="0" err="1">
                <a:solidFill>
                  <a:schemeClr val="bg1"/>
                </a:solidFill>
                <a:latin typeface="Gill Sans MT" pitchFamily="34" charset="0"/>
                <a:ea typeface="Arial Unicode MS" pitchFamily="34" charset="-128"/>
                <a:cs typeface="Arial Unicode MS" pitchFamily="34" charset="-128"/>
              </a:rPr>
              <a:t>Sebagai</a:t>
            </a:r>
            <a:r>
              <a:rPr lang="en-US" altLang="ja-JP" sz="2000" b="1" dirty="0">
                <a:solidFill>
                  <a:schemeClr val="bg1"/>
                </a:solidFill>
                <a:latin typeface="Gill Sans MT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altLang="ja-JP" sz="2000" b="1" dirty="0" err="1">
                <a:solidFill>
                  <a:schemeClr val="bg1"/>
                </a:solidFill>
                <a:latin typeface="Gill Sans MT" pitchFamily="34" charset="0"/>
                <a:ea typeface="Arial Unicode MS" pitchFamily="34" charset="-128"/>
                <a:cs typeface="Arial Unicode MS" pitchFamily="34" charset="-128"/>
              </a:rPr>
              <a:t>perubah</a:t>
            </a:r>
            <a:r>
              <a:rPr lang="en-US" altLang="ja-JP" sz="2000" b="1" dirty="0">
                <a:solidFill>
                  <a:schemeClr val="bg1"/>
                </a:solidFill>
                <a:latin typeface="Gill Sans MT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altLang="ja-JP" sz="2000" b="1" dirty="0" err="1">
                <a:solidFill>
                  <a:schemeClr val="bg1"/>
                </a:solidFill>
                <a:latin typeface="Gill Sans MT" pitchFamily="34" charset="0"/>
                <a:ea typeface="Arial Unicode MS" pitchFamily="34" charset="-128"/>
                <a:cs typeface="Arial Unicode MS" pitchFamily="34" charset="-128"/>
              </a:rPr>
              <a:t>putaran</a:t>
            </a:r>
            <a:r>
              <a:rPr lang="en-US" altLang="ja-JP" sz="2000" b="1" dirty="0">
                <a:solidFill>
                  <a:schemeClr val="bg1"/>
                </a:solidFill>
                <a:latin typeface="Gill Sans MT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altLang="ja-JP" sz="2000" b="1" dirty="0" err="1">
                <a:solidFill>
                  <a:schemeClr val="bg1"/>
                </a:solidFill>
                <a:latin typeface="Gill Sans MT" pitchFamily="34" charset="0"/>
                <a:ea typeface="Arial Unicode MS" pitchFamily="34" charset="-128"/>
                <a:cs typeface="Arial Unicode MS" pitchFamily="34" charset="-128"/>
              </a:rPr>
              <a:t>dan</a:t>
            </a:r>
            <a:r>
              <a:rPr lang="en-US" altLang="ja-JP" sz="2000" b="1" dirty="0">
                <a:solidFill>
                  <a:schemeClr val="bg1"/>
                </a:solidFill>
                <a:latin typeface="Gill Sans MT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altLang="ja-JP" sz="2000" b="1" dirty="0" err="1">
                <a:solidFill>
                  <a:schemeClr val="bg1"/>
                </a:solidFill>
                <a:latin typeface="Gill Sans MT" pitchFamily="34" charset="0"/>
                <a:ea typeface="Arial Unicode MS" pitchFamily="34" charset="-128"/>
                <a:cs typeface="Arial Unicode MS" pitchFamily="34" charset="-128"/>
              </a:rPr>
              <a:t>tenaga</a:t>
            </a:r>
            <a:r>
              <a:rPr lang="en-US" altLang="ja-JP" sz="2000" b="1" dirty="0">
                <a:solidFill>
                  <a:schemeClr val="bg1"/>
                </a:solidFill>
                <a:latin typeface="Gill Sans MT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altLang="ja-JP" sz="2000" b="1" dirty="0" err="1">
                <a:solidFill>
                  <a:schemeClr val="bg1"/>
                </a:solidFill>
                <a:latin typeface="Gill Sans MT" pitchFamily="34" charset="0"/>
                <a:ea typeface="Arial Unicode MS" pitchFamily="34" charset="-128"/>
                <a:cs typeface="Arial Unicode MS" pitchFamily="34" charset="-128"/>
              </a:rPr>
              <a:t>dari</a:t>
            </a:r>
            <a:r>
              <a:rPr lang="en-US" altLang="ja-JP" sz="2000" b="1" dirty="0">
                <a:solidFill>
                  <a:schemeClr val="bg1"/>
                </a:solidFill>
                <a:latin typeface="Gill Sans MT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altLang="ja-JP" sz="2000" b="1" dirty="0" err="1">
                <a:solidFill>
                  <a:schemeClr val="bg1"/>
                </a:solidFill>
                <a:latin typeface="Gill Sans MT" pitchFamily="34" charset="0"/>
                <a:ea typeface="Arial Unicode MS" pitchFamily="34" charset="-128"/>
                <a:cs typeface="Arial Unicode MS" pitchFamily="34" charset="-128"/>
              </a:rPr>
              <a:t>mesin</a:t>
            </a:r>
            <a:r>
              <a:rPr lang="en-US" altLang="ja-JP" sz="2000" b="1" dirty="0">
                <a:solidFill>
                  <a:schemeClr val="bg1"/>
                </a:solidFill>
                <a:latin typeface="Gill Sans MT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altLang="ja-JP" sz="2000" b="1" dirty="0" err="1">
                <a:solidFill>
                  <a:schemeClr val="bg1"/>
                </a:solidFill>
                <a:latin typeface="Gill Sans MT" pitchFamily="34" charset="0"/>
                <a:ea typeface="Arial Unicode MS" pitchFamily="34" charset="-128"/>
                <a:cs typeface="Arial Unicode MS" pitchFamily="34" charset="-128"/>
              </a:rPr>
              <a:t>menuju</a:t>
            </a:r>
            <a:r>
              <a:rPr lang="en-US" altLang="ja-JP" sz="2000" b="1" dirty="0">
                <a:solidFill>
                  <a:schemeClr val="bg1"/>
                </a:solidFill>
                <a:latin typeface="Gill Sans MT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altLang="ja-JP" sz="2000" b="1" dirty="0" err="1">
                <a:solidFill>
                  <a:schemeClr val="bg1"/>
                </a:solidFill>
                <a:latin typeface="Gill Sans MT" pitchFamily="34" charset="0"/>
                <a:ea typeface="Arial Unicode MS" pitchFamily="34" charset="-128"/>
                <a:cs typeface="Arial Unicode MS" pitchFamily="34" charset="-128"/>
              </a:rPr>
              <a:t>ke</a:t>
            </a:r>
            <a:r>
              <a:rPr lang="en-US" altLang="ja-JP" sz="2000" b="1" dirty="0">
                <a:solidFill>
                  <a:schemeClr val="bg1"/>
                </a:solidFill>
                <a:latin typeface="Gill Sans MT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altLang="ja-JP" sz="2000" b="1" dirty="0" err="1">
                <a:solidFill>
                  <a:schemeClr val="bg1"/>
                </a:solidFill>
                <a:latin typeface="Gill Sans MT" pitchFamily="34" charset="0"/>
                <a:ea typeface="Arial Unicode MS" pitchFamily="34" charset="-128"/>
                <a:cs typeface="Arial Unicode MS" pitchFamily="34" charset="-128"/>
              </a:rPr>
              <a:t>roda</a:t>
            </a:r>
            <a:endParaRPr lang="en-US" altLang="ja-JP" sz="2000" b="1" dirty="0">
              <a:solidFill>
                <a:schemeClr val="bg1"/>
              </a:solidFill>
              <a:latin typeface="Gill Sans MT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342900" indent="-342900" eaLnBrk="1" hangingPunct="1">
              <a:spcBef>
                <a:spcPct val="45000"/>
              </a:spcBef>
              <a:buClr>
                <a:schemeClr val="tx2"/>
              </a:buClr>
              <a:buFont typeface="Webdings" pitchFamily="18" charset="2"/>
              <a:buChar char="¤"/>
            </a:pPr>
            <a:r>
              <a:rPr lang="en-US" altLang="ja-JP" sz="2000" b="1" dirty="0" err="1">
                <a:solidFill>
                  <a:schemeClr val="bg1"/>
                </a:solidFill>
                <a:latin typeface="Gill Sans MT" pitchFamily="34" charset="0"/>
                <a:ea typeface="Arial Unicode MS" pitchFamily="34" charset="-128"/>
                <a:cs typeface="Arial Unicode MS" pitchFamily="34" charset="-128"/>
              </a:rPr>
              <a:t>Pemindahan</a:t>
            </a:r>
            <a:r>
              <a:rPr lang="en-US" altLang="ja-JP" sz="2000" b="1" dirty="0">
                <a:solidFill>
                  <a:schemeClr val="bg1"/>
                </a:solidFill>
                <a:latin typeface="Gill Sans MT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altLang="ja-JP" sz="2000" b="1" dirty="0" err="1">
                <a:solidFill>
                  <a:schemeClr val="bg1"/>
                </a:solidFill>
                <a:latin typeface="Gill Sans MT" pitchFamily="34" charset="0"/>
                <a:ea typeface="Arial Unicode MS" pitchFamily="34" charset="-128"/>
                <a:cs typeface="Arial Unicode MS" pitchFamily="34" charset="-128"/>
              </a:rPr>
              <a:t>gigi</a:t>
            </a:r>
            <a:r>
              <a:rPr lang="en-US" altLang="ja-JP" sz="2000" b="1" dirty="0">
                <a:solidFill>
                  <a:schemeClr val="bg1"/>
                </a:solidFill>
                <a:latin typeface="Gill Sans MT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altLang="ja-JP" sz="2000" b="1" dirty="0" err="1">
                <a:solidFill>
                  <a:schemeClr val="bg1"/>
                </a:solidFill>
                <a:latin typeface="Gill Sans MT" pitchFamily="34" charset="0"/>
                <a:ea typeface="Arial Unicode MS" pitchFamily="34" charset="-128"/>
                <a:cs typeface="Arial Unicode MS" pitchFamily="34" charset="-128"/>
              </a:rPr>
              <a:t>secara</a:t>
            </a:r>
            <a:r>
              <a:rPr lang="en-US" altLang="ja-JP" sz="2000" b="1" dirty="0">
                <a:solidFill>
                  <a:schemeClr val="bg1"/>
                </a:solidFill>
                <a:latin typeface="Gill Sans MT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altLang="ja-JP" sz="2000" b="1" dirty="0" err="1">
                <a:solidFill>
                  <a:schemeClr val="bg1"/>
                </a:solidFill>
                <a:latin typeface="Gill Sans MT" pitchFamily="34" charset="0"/>
                <a:ea typeface="Arial Unicode MS" pitchFamily="34" charset="-128"/>
                <a:cs typeface="Arial Unicode MS" pitchFamily="34" charset="-128"/>
              </a:rPr>
              <a:t>otomatis</a:t>
            </a:r>
            <a:r>
              <a:rPr lang="en-US" altLang="ja-JP" sz="2000" b="1" dirty="0">
                <a:solidFill>
                  <a:schemeClr val="bg1"/>
                </a:solidFill>
                <a:latin typeface="Gill Sans MT" pitchFamily="34" charset="0"/>
                <a:ea typeface="Arial Unicode MS" pitchFamily="34" charset="-128"/>
                <a:cs typeface="Arial Unicode MS" pitchFamily="34" charset="-128"/>
              </a:rPr>
              <a:t> (</a:t>
            </a:r>
            <a:r>
              <a:rPr lang="en-US" altLang="ja-JP" sz="2000" b="1" dirty="0" err="1">
                <a:solidFill>
                  <a:schemeClr val="bg1"/>
                </a:solidFill>
                <a:latin typeface="Gill Sans MT" pitchFamily="34" charset="0"/>
                <a:ea typeface="Arial Unicode MS" pitchFamily="34" charset="-128"/>
                <a:cs typeface="Arial Unicode MS" pitchFamily="34" charset="-128"/>
              </a:rPr>
              <a:t>posisi</a:t>
            </a:r>
            <a:r>
              <a:rPr lang="en-US" altLang="ja-JP" sz="2000" b="1" dirty="0">
                <a:solidFill>
                  <a:schemeClr val="bg1"/>
                </a:solidFill>
                <a:latin typeface="Gill Sans MT" pitchFamily="34" charset="0"/>
                <a:ea typeface="Arial Unicode MS" pitchFamily="34" charset="-128"/>
                <a:cs typeface="Arial Unicode MS" pitchFamily="34" charset="-128"/>
              </a:rPr>
              <a:t> D: 1-2-3-4)</a:t>
            </a:r>
          </a:p>
        </p:txBody>
      </p:sp>
      <p:pic>
        <p:nvPicPr>
          <p:cNvPr id="27" name="Picture 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CFECEE"/>
              </a:clrFrom>
              <a:clrTo>
                <a:srgbClr val="CFEC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9" t="3490" r="1639" b="1820"/>
          <a:stretch>
            <a:fillRect/>
          </a:stretch>
        </p:blipFill>
        <p:spPr bwMode="auto">
          <a:xfrm>
            <a:off x="3276600" y="1412875"/>
            <a:ext cx="5486400" cy="48355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2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210" b="96547" l="2930" r="998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10885"/>
            <a:ext cx="1085617" cy="7675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6270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D:\data d\Sigid - 8\KAIZEN\background-backgrounds-1767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0782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038937" y="6536368"/>
            <a:ext cx="2105063" cy="307777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14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Technical Training Section</a:t>
            </a:r>
            <a:endParaRPr lang="en-US" sz="14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itchFamily="34" charset="0"/>
            </a:endParaRPr>
          </a:p>
        </p:txBody>
      </p:sp>
      <p:sp>
        <p:nvSpPr>
          <p:cNvPr id="27" name="Text Box 6"/>
          <p:cNvSpPr txBox="1">
            <a:spLocks noChangeArrowheads="1"/>
          </p:cNvSpPr>
          <p:nvPr/>
        </p:nvSpPr>
        <p:spPr bwMode="auto">
          <a:xfrm>
            <a:off x="380999" y="1066800"/>
            <a:ext cx="425999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2000" b="1" dirty="0" err="1">
                <a:solidFill>
                  <a:schemeClr val="bg1"/>
                </a:solidFill>
                <a:latin typeface="Narkisim" pitchFamily="34" charset="-79"/>
                <a:cs typeface="Narkisim" pitchFamily="34" charset="-79"/>
              </a:rPr>
              <a:t>Prinsip</a:t>
            </a:r>
            <a:r>
              <a:rPr lang="en-US" sz="2000" b="1" dirty="0">
                <a:solidFill>
                  <a:schemeClr val="bg1"/>
                </a:solidFill>
                <a:latin typeface="Narkisim" pitchFamily="34" charset="-79"/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Narkisim" pitchFamily="34" charset="-79"/>
                <a:cs typeface="Narkisim" pitchFamily="34" charset="-79"/>
              </a:rPr>
              <a:t>kerja</a:t>
            </a:r>
            <a:r>
              <a:rPr lang="en-US" sz="2000" b="1" dirty="0">
                <a:solidFill>
                  <a:schemeClr val="bg1"/>
                </a:solidFill>
                <a:latin typeface="Narkisim" pitchFamily="34" charset="-79"/>
                <a:cs typeface="Narkisim" pitchFamily="34" charset="-79"/>
              </a:rPr>
              <a:t> </a:t>
            </a:r>
            <a:r>
              <a:rPr lang="en-US" sz="2000" b="1" dirty="0" smtClean="0">
                <a:solidFill>
                  <a:schemeClr val="bg1"/>
                </a:solidFill>
                <a:latin typeface="Narkisim" pitchFamily="34" charset="-79"/>
                <a:cs typeface="Narkisim" pitchFamily="34" charset="-79"/>
              </a:rPr>
              <a:t> Torque </a:t>
            </a:r>
            <a:r>
              <a:rPr lang="en-US" sz="2000" b="1" dirty="0">
                <a:solidFill>
                  <a:schemeClr val="bg1"/>
                </a:solidFill>
                <a:latin typeface="Narkisim" pitchFamily="34" charset="-79"/>
                <a:cs typeface="Narkisim" pitchFamily="34" charset="-79"/>
              </a:rPr>
              <a:t>Converter</a:t>
            </a:r>
          </a:p>
        </p:txBody>
      </p:sp>
      <p:grpSp>
        <p:nvGrpSpPr>
          <p:cNvPr id="28" name="Group 27"/>
          <p:cNvGrpSpPr/>
          <p:nvPr/>
        </p:nvGrpSpPr>
        <p:grpSpPr>
          <a:xfrm>
            <a:off x="166687" y="112624"/>
            <a:ext cx="8843730" cy="801776"/>
            <a:chOff x="166687" y="10885"/>
            <a:chExt cx="8843730" cy="801776"/>
          </a:xfrm>
        </p:grpSpPr>
        <p:grpSp>
          <p:nvGrpSpPr>
            <p:cNvPr id="29" name="Group 28"/>
            <p:cNvGrpSpPr/>
            <p:nvPr/>
          </p:nvGrpSpPr>
          <p:grpSpPr>
            <a:xfrm>
              <a:off x="166687" y="170021"/>
              <a:ext cx="8300921" cy="642640"/>
              <a:chOff x="395288" y="230485"/>
              <a:chExt cx="8300920" cy="642640"/>
            </a:xfrm>
          </p:grpSpPr>
          <p:sp>
            <p:nvSpPr>
              <p:cNvPr id="31" name="Text Box 18"/>
              <p:cNvSpPr txBox="1">
                <a:spLocks noChangeArrowheads="1"/>
              </p:cNvSpPr>
              <p:nvPr/>
            </p:nvSpPr>
            <p:spPr bwMode="auto">
              <a:xfrm>
                <a:off x="971550" y="230485"/>
                <a:ext cx="6295987" cy="4616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17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anchor="b">
                <a:spAutoFit/>
              </a:bodyPr>
              <a:lstStyle>
                <a:lvl1pPr>
                  <a:defRPr sz="2400" baseline="-25000">
                    <a:solidFill>
                      <a:schemeClr val="tx1"/>
                    </a:solidFill>
                    <a:latin typeface="Kunstler Script" pitchFamily="66" charset="0"/>
                  </a:defRPr>
                </a:lvl1pPr>
                <a:lvl2pPr marL="742950" indent="-285750">
                  <a:defRPr sz="2400" baseline="-25000">
                    <a:solidFill>
                      <a:schemeClr val="tx1"/>
                    </a:solidFill>
                    <a:latin typeface="Kunstler Script" pitchFamily="66" charset="0"/>
                  </a:defRPr>
                </a:lvl2pPr>
                <a:lvl3pPr marL="1143000" indent="-228600">
                  <a:defRPr sz="2400" baseline="-25000">
                    <a:solidFill>
                      <a:schemeClr val="tx1"/>
                    </a:solidFill>
                    <a:latin typeface="Kunstler Script" pitchFamily="66" charset="0"/>
                  </a:defRPr>
                </a:lvl3pPr>
                <a:lvl4pPr marL="1600200" indent="-228600">
                  <a:defRPr sz="2400" baseline="-25000">
                    <a:solidFill>
                      <a:schemeClr val="tx1"/>
                    </a:solidFill>
                    <a:latin typeface="Kunstler Script" pitchFamily="66" charset="0"/>
                  </a:defRPr>
                </a:lvl4pPr>
                <a:lvl5pPr marL="2057400" indent="-228600">
                  <a:defRPr sz="2400" baseline="-25000">
                    <a:solidFill>
                      <a:schemeClr val="tx1"/>
                    </a:solidFill>
                    <a:latin typeface="Kunstler Script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Kunstler Script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Kunstler Script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Kunstler Script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Kunstler Script" pitchFamily="66" charset="0"/>
                  </a:defRPr>
                </a:lvl9pPr>
              </a:lstStyle>
              <a:p>
                <a:r>
                  <a:rPr lang="en-US" sz="3600" dirty="0" smtClean="0">
                    <a:solidFill>
                      <a:srgbClr val="99CCFF"/>
                    </a:solidFill>
                    <a:latin typeface="Lucida Sans Unicode" pitchFamily="34" charset="0"/>
                  </a:rPr>
                  <a:t>Drive Train ( </a:t>
                </a:r>
                <a:r>
                  <a:rPr lang="en-US" sz="3600" dirty="0" err="1" smtClean="0">
                    <a:solidFill>
                      <a:srgbClr val="99CCFF"/>
                    </a:solidFill>
                    <a:latin typeface="Lucida Sans Unicode" pitchFamily="34" charset="0"/>
                  </a:rPr>
                  <a:t>T</a:t>
                </a:r>
                <a:r>
                  <a:rPr lang="en-US" sz="3600" dirty="0" err="1" smtClean="0">
                    <a:solidFill>
                      <a:schemeClr val="bg1"/>
                    </a:solidFill>
                    <a:latin typeface="Lucida Sans Unicode" pitchFamily="34" charset="0"/>
                  </a:rPr>
                  <a:t>ransmisi</a:t>
                </a:r>
                <a:r>
                  <a:rPr lang="en-US" sz="3600" dirty="0" smtClean="0">
                    <a:solidFill>
                      <a:srgbClr val="C0C0C0"/>
                    </a:solidFill>
                    <a:latin typeface="Lucida Sans Unicode" pitchFamily="34" charset="0"/>
                  </a:rPr>
                  <a:t> – A</a:t>
                </a:r>
                <a:r>
                  <a:rPr lang="en-US" sz="3600" dirty="0" smtClean="0">
                    <a:solidFill>
                      <a:schemeClr val="bg1"/>
                    </a:solidFill>
                    <a:latin typeface="Lucida Sans Unicode" pitchFamily="34" charset="0"/>
                  </a:rPr>
                  <a:t>utomatic</a:t>
                </a:r>
                <a:r>
                  <a:rPr lang="en-US" sz="3600" dirty="0" smtClean="0">
                    <a:solidFill>
                      <a:srgbClr val="C0C0C0"/>
                    </a:solidFill>
                    <a:latin typeface="Lucida Sans Unicode" pitchFamily="34" charset="0"/>
                  </a:rPr>
                  <a:t> )</a:t>
                </a:r>
                <a:endParaRPr lang="en-US" sz="3600" dirty="0">
                  <a:solidFill>
                    <a:srgbClr val="C0C0C0"/>
                  </a:solidFill>
                  <a:latin typeface="Lucida Sans Unicode" pitchFamily="34" charset="0"/>
                </a:endParaRPr>
              </a:p>
            </p:txBody>
          </p:sp>
          <p:grpSp>
            <p:nvGrpSpPr>
              <p:cNvPr id="32" name="Group 19"/>
              <p:cNvGrpSpPr>
                <a:grpSpLocks noChangeAspect="1"/>
              </p:cNvGrpSpPr>
              <p:nvPr/>
            </p:nvGrpSpPr>
            <p:grpSpPr bwMode="auto">
              <a:xfrm>
                <a:off x="395288" y="304800"/>
                <a:ext cx="503237" cy="568325"/>
                <a:chOff x="3606" y="1117"/>
                <a:chExt cx="1587" cy="1791"/>
              </a:xfrm>
            </p:grpSpPr>
            <p:grpSp>
              <p:nvGrpSpPr>
                <p:cNvPr id="34" name="Group 20"/>
                <p:cNvGrpSpPr>
                  <a:grpSpLocks noChangeAspect="1"/>
                </p:cNvGrpSpPr>
                <p:nvPr/>
              </p:nvGrpSpPr>
              <p:grpSpPr bwMode="auto">
                <a:xfrm>
                  <a:off x="3606" y="1117"/>
                  <a:ext cx="631" cy="703"/>
                  <a:chOff x="3606" y="1117"/>
                  <a:chExt cx="631" cy="703"/>
                </a:xfrm>
              </p:grpSpPr>
              <p:sp>
                <p:nvSpPr>
                  <p:cNvPr id="47" name="AutoShape 21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3604" y="1189"/>
                    <a:ext cx="680" cy="586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chemeClr val="bg1">
                          <a:alpha val="0"/>
                        </a:schemeClr>
                      </a:gs>
                      <a:gs pos="100000">
                        <a:schemeClr val="bg1">
                          <a:gamma/>
                          <a:tint val="81961"/>
                          <a:invGamma/>
                        </a:schemeClr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48" name="AutoShape 22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3561" y="1162"/>
                    <a:ext cx="678" cy="587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rgbClr val="FF0000">
                          <a:alpha val="3000"/>
                        </a:srgbClr>
                      </a:gs>
                      <a:gs pos="100000">
                        <a:srgbClr val="760000"/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5" name="Group 23"/>
                <p:cNvGrpSpPr>
                  <a:grpSpLocks noChangeAspect="1"/>
                </p:cNvGrpSpPr>
                <p:nvPr/>
              </p:nvGrpSpPr>
              <p:grpSpPr bwMode="auto">
                <a:xfrm>
                  <a:off x="4241" y="1117"/>
                  <a:ext cx="631" cy="703"/>
                  <a:chOff x="4241" y="1117"/>
                  <a:chExt cx="631" cy="703"/>
                </a:xfrm>
              </p:grpSpPr>
              <p:sp>
                <p:nvSpPr>
                  <p:cNvPr id="45" name="AutoShape 24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4240" y="1189"/>
                    <a:ext cx="680" cy="586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chemeClr val="bg1">
                          <a:alpha val="0"/>
                        </a:schemeClr>
                      </a:gs>
                      <a:gs pos="100000">
                        <a:schemeClr val="bg1">
                          <a:gamma/>
                          <a:tint val="81961"/>
                          <a:invGamma/>
                        </a:schemeClr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46" name="AutoShape 25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4196" y="1162"/>
                    <a:ext cx="678" cy="587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rgbClr val="000080">
                          <a:alpha val="3000"/>
                        </a:srgbClr>
                      </a:gs>
                      <a:gs pos="100000">
                        <a:srgbClr val="00003B"/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6" name="Group 26"/>
                <p:cNvGrpSpPr>
                  <a:grpSpLocks noChangeAspect="1"/>
                </p:cNvGrpSpPr>
                <p:nvPr/>
              </p:nvGrpSpPr>
              <p:grpSpPr bwMode="auto">
                <a:xfrm>
                  <a:off x="3924" y="1664"/>
                  <a:ext cx="631" cy="703"/>
                  <a:chOff x="3924" y="1664"/>
                  <a:chExt cx="631" cy="703"/>
                </a:xfrm>
              </p:grpSpPr>
              <p:sp>
                <p:nvSpPr>
                  <p:cNvPr id="43" name="AutoShape 27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3924" y="1735"/>
                    <a:ext cx="680" cy="586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chemeClr val="bg1">
                          <a:alpha val="0"/>
                        </a:schemeClr>
                      </a:gs>
                      <a:gs pos="100000">
                        <a:schemeClr val="bg1">
                          <a:gamma/>
                          <a:tint val="81961"/>
                          <a:invGamma/>
                        </a:schemeClr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44" name="AutoShape 28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3879" y="1709"/>
                    <a:ext cx="678" cy="587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rgbClr val="00FF00">
                          <a:alpha val="3000"/>
                        </a:srgbClr>
                      </a:gs>
                      <a:gs pos="100000">
                        <a:srgbClr val="007600"/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7" name="Group 29"/>
                <p:cNvGrpSpPr>
                  <a:grpSpLocks noChangeAspect="1"/>
                </p:cNvGrpSpPr>
                <p:nvPr/>
              </p:nvGrpSpPr>
              <p:grpSpPr bwMode="auto">
                <a:xfrm>
                  <a:off x="4562" y="1664"/>
                  <a:ext cx="631" cy="703"/>
                  <a:chOff x="4562" y="1664"/>
                  <a:chExt cx="631" cy="703"/>
                </a:xfrm>
              </p:grpSpPr>
              <p:sp>
                <p:nvSpPr>
                  <p:cNvPr id="41" name="AutoShape 30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4560" y="1735"/>
                    <a:ext cx="680" cy="586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chemeClr val="bg1">
                          <a:alpha val="0"/>
                        </a:schemeClr>
                      </a:gs>
                      <a:gs pos="100000">
                        <a:schemeClr val="bg1">
                          <a:gamma/>
                          <a:tint val="81961"/>
                          <a:invGamma/>
                        </a:schemeClr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42" name="AutoShape 31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4517" y="1709"/>
                    <a:ext cx="678" cy="587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rgbClr val="000080">
                          <a:alpha val="3000"/>
                        </a:srgbClr>
                      </a:gs>
                      <a:gs pos="100000">
                        <a:srgbClr val="00003B"/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8" name="Group 32"/>
                <p:cNvGrpSpPr>
                  <a:grpSpLocks noChangeAspect="1"/>
                </p:cNvGrpSpPr>
                <p:nvPr/>
              </p:nvGrpSpPr>
              <p:grpSpPr bwMode="auto">
                <a:xfrm>
                  <a:off x="4244" y="2205"/>
                  <a:ext cx="631" cy="703"/>
                  <a:chOff x="4244" y="2205"/>
                  <a:chExt cx="631" cy="703"/>
                </a:xfrm>
              </p:grpSpPr>
              <p:sp>
                <p:nvSpPr>
                  <p:cNvPr id="39" name="AutoShape 33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4240" y="2275"/>
                    <a:ext cx="680" cy="586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chemeClr val="bg1">
                          <a:alpha val="0"/>
                        </a:schemeClr>
                      </a:gs>
                      <a:gs pos="100000">
                        <a:schemeClr val="bg1">
                          <a:gamma/>
                          <a:tint val="81961"/>
                          <a:invGamma/>
                        </a:schemeClr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40" name="AutoShape 34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4199" y="2250"/>
                    <a:ext cx="678" cy="587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rgbClr val="000080">
                          <a:alpha val="3000"/>
                        </a:srgbClr>
                      </a:gs>
                      <a:gs pos="100000">
                        <a:srgbClr val="00003B"/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33" name="Line 35"/>
              <p:cNvSpPr>
                <a:spLocks noChangeShapeType="1"/>
              </p:cNvSpPr>
              <p:nvPr/>
            </p:nvSpPr>
            <p:spPr bwMode="auto">
              <a:xfrm>
                <a:off x="1042988" y="793750"/>
                <a:ext cx="7653220" cy="0"/>
              </a:xfrm>
              <a:prstGeom prst="line">
                <a:avLst/>
              </a:prstGeom>
              <a:noFill/>
              <a:ln w="317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pic>
          <p:nvPicPr>
            <p:cNvPr id="30" name="Picture 29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210" b="96547" l="2930" r="9980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24800" y="10885"/>
              <a:ext cx="1085617" cy="76756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9" name="Picture 4" descr="http://www.carid.com/images/banks/racing-accessories/72521.jpg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5" t="20790" r="3325" b="19823"/>
          <a:stretch/>
        </p:blipFill>
        <p:spPr bwMode="auto">
          <a:xfrm>
            <a:off x="1604106" y="2338669"/>
            <a:ext cx="6320694" cy="2766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2439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D:\data d\Sigid - 8\KAIZEN\background-backgrounds-1767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97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038937" y="6536368"/>
            <a:ext cx="2105063" cy="307777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14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Technical Training Section</a:t>
            </a:r>
            <a:endParaRPr lang="en-US" sz="14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itchFamily="34" charset="0"/>
            </a:endParaRPr>
          </a:p>
        </p:txBody>
      </p:sp>
      <p:pic>
        <p:nvPicPr>
          <p:cNvPr id="26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143000"/>
            <a:ext cx="5867400" cy="5281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Text Box 16"/>
          <p:cNvSpPr txBox="1">
            <a:spLocks noChangeArrowheads="1"/>
          </p:cNvSpPr>
          <p:nvPr/>
        </p:nvSpPr>
        <p:spPr bwMode="auto">
          <a:xfrm>
            <a:off x="152400" y="1697038"/>
            <a:ext cx="2971800" cy="3170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/>
            <a:r>
              <a:rPr lang="en-US" sz="2000" b="1" dirty="0" smtClean="0">
                <a:solidFill>
                  <a:schemeClr val="bg1"/>
                </a:solidFill>
                <a:latin typeface="Narkisim" pitchFamily="34" charset="-79"/>
                <a:cs typeface="Narkisim" pitchFamily="34" charset="-79"/>
              </a:rPr>
              <a:t>Torque  </a:t>
            </a:r>
            <a:r>
              <a:rPr lang="en-US" sz="2000" b="1" dirty="0">
                <a:solidFill>
                  <a:schemeClr val="bg1"/>
                </a:solidFill>
                <a:latin typeface="Narkisim" pitchFamily="34" charset="-79"/>
                <a:cs typeface="Narkisim" pitchFamily="34" charset="-79"/>
              </a:rPr>
              <a:t>Converter</a:t>
            </a:r>
          </a:p>
          <a:p>
            <a:endParaRPr lang="en-US" sz="2000" b="1" dirty="0">
              <a:solidFill>
                <a:schemeClr val="bg1"/>
              </a:solidFill>
              <a:latin typeface="Narkisim" pitchFamily="34" charset="-79"/>
              <a:cs typeface="Narkisim" pitchFamily="34" charset="-79"/>
            </a:endParaRPr>
          </a:p>
          <a:p>
            <a:pPr>
              <a:buFontTx/>
              <a:buChar char="-"/>
            </a:pPr>
            <a:r>
              <a:rPr lang="en-US" sz="2000" b="1" dirty="0" err="1">
                <a:solidFill>
                  <a:schemeClr val="bg1"/>
                </a:solidFill>
                <a:latin typeface="Narkisim" pitchFamily="34" charset="-79"/>
                <a:cs typeface="Narkisim" pitchFamily="34" charset="-79"/>
              </a:rPr>
              <a:t>Sebagai</a:t>
            </a:r>
            <a:r>
              <a:rPr lang="en-US" sz="2000" b="1" dirty="0">
                <a:solidFill>
                  <a:schemeClr val="bg1"/>
                </a:solidFill>
                <a:latin typeface="Narkisim" pitchFamily="34" charset="-79"/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Narkisim" pitchFamily="34" charset="-79"/>
                <a:cs typeface="Narkisim" pitchFamily="34" charset="-79"/>
              </a:rPr>
              <a:t>kopling</a:t>
            </a:r>
            <a:r>
              <a:rPr lang="en-US" sz="2000" b="1" dirty="0">
                <a:solidFill>
                  <a:schemeClr val="bg1"/>
                </a:solidFill>
                <a:latin typeface="Narkisim" pitchFamily="34" charset="-79"/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Narkisim" pitchFamily="34" charset="-79"/>
                <a:cs typeface="Narkisim" pitchFamily="34" charset="-79"/>
              </a:rPr>
              <a:t>otomatis</a:t>
            </a:r>
            <a:endParaRPr lang="en-US" sz="2000" b="1" dirty="0">
              <a:solidFill>
                <a:schemeClr val="bg1"/>
              </a:solidFill>
              <a:latin typeface="Narkisim" pitchFamily="34" charset="-79"/>
              <a:cs typeface="Narkisim" pitchFamily="34" charset="-79"/>
            </a:endParaRPr>
          </a:p>
          <a:p>
            <a:pPr>
              <a:buFontTx/>
              <a:buChar char="-"/>
            </a:pPr>
            <a:r>
              <a:rPr lang="en-US" sz="2000" b="1" dirty="0" err="1">
                <a:solidFill>
                  <a:schemeClr val="bg1"/>
                </a:solidFill>
                <a:latin typeface="Narkisim" pitchFamily="34" charset="-79"/>
                <a:cs typeface="Narkisim" pitchFamily="34" charset="-79"/>
              </a:rPr>
              <a:t>Meredam</a:t>
            </a:r>
            <a:r>
              <a:rPr lang="en-US" sz="2000" b="1" dirty="0">
                <a:solidFill>
                  <a:schemeClr val="bg1"/>
                </a:solidFill>
                <a:latin typeface="Narkisim" pitchFamily="34" charset="-79"/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Narkisim" pitchFamily="34" charset="-79"/>
                <a:cs typeface="Narkisim" pitchFamily="34" charset="-79"/>
              </a:rPr>
              <a:t>getaran</a:t>
            </a:r>
            <a:endParaRPr lang="en-US" sz="2000" b="1" dirty="0">
              <a:solidFill>
                <a:schemeClr val="bg1"/>
              </a:solidFill>
              <a:latin typeface="Narkisim" pitchFamily="34" charset="-79"/>
              <a:cs typeface="Narkisim" pitchFamily="34" charset="-79"/>
            </a:endParaRPr>
          </a:p>
          <a:p>
            <a:pPr>
              <a:buFontTx/>
              <a:buChar char="-"/>
            </a:pPr>
            <a:r>
              <a:rPr lang="en-US" sz="2000" b="1" dirty="0" err="1">
                <a:solidFill>
                  <a:schemeClr val="bg1"/>
                </a:solidFill>
                <a:latin typeface="Narkisim" pitchFamily="34" charset="-79"/>
                <a:cs typeface="Narkisim" pitchFamily="34" charset="-79"/>
              </a:rPr>
              <a:t>Melipat</a:t>
            </a:r>
            <a:r>
              <a:rPr lang="en-US" sz="2000" b="1" dirty="0">
                <a:solidFill>
                  <a:schemeClr val="bg1"/>
                </a:solidFill>
                <a:latin typeface="Narkisim" pitchFamily="34" charset="-79"/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Narkisim" pitchFamily="34" charset="-79"/>
                <a:cs typeface="Narkisim" pitchFamily="34" charset="-79"/>
              </a:rPr>
              <a:t>gandakan</a:t>
            </a:r>
            <a:r>
              <a:rPr lang="en-US" sz="2000" b="1" dirty="0">
                <a:solidFill>
                  <a:schemeClr val="bg1"/>
                </a:solidFill>
                <a:latin typeface="Narkisim" pitchFamily="34" charset="-79"/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Narkisim" pitchFamily="34" charset="-79"/>
                <a:cs typeface="Narkisim" pitchFamily="34" charset="-79"/>
              </a:rPr>
              <a:t>momen</a:t>
            </a:r>
            <a:endParaRPr lang="en-US" sz="2000" b="1" dirty="0">
              <a:solidFill>
                <a:schemeClr val="bg1"/>
              </a:solidFill>
              <a:latin typeface="Narkisim" pitchFamily="34" charset="-79"/>
              <a:cs typeface="Narkisim" pitchFamily="34" charset="-79"/>
            </a:endParaRPr>
          </a:p>
          <a:p>
            <a:pPr>
              <a:buFontTx/>
              <a:buChar char="-"/>
            </a:pPr>
            <a:r>
              <a:rPr lang="en-US" sz="2000" b="1" dirty="0" err="1">
                <a:solidFill>
                  <a:schemeClr val="bg1"/>
                </a:solidFill>
                <a:latin typeface="Narkisim" pitchFamily="34" charset="-79"/>
                <a:cs typeface="Narkisim" pitchFamily="34" charset="-79"/>
              </a:rPr>
              <a:t>Sebagai</a:t>
            </a:r>
            <a:r>
              <a:rPr lang="en-US" sz="2000" b="1" dirty="0">
                <a:solidFill>
                  <a:schemeClr val="bg1"/>
                </a:solidFill>
                <a:latin typeface="Narkisim" pitchFamily="34" charset="-79"/>
                <a:cs typeface="Narkisim" pitchFamily="34" charset="-79"/>
              </a:rPr>
              <a:t> flywheel</a:t>
            </a:r>
          </a:p>
          <a:p>
            <a:pPr>
              <a:buFontTx/>
              <a:buChar char="-"/>
            </a:pPr>
            <a:r>
              <a:rPr lang="en-US" sz="2000" b="1" dirty="0" err="1">
                <a:solidFill>
                  <a:schemeClr val="bg1"/>
                </a:solidFill>
                <a:latin typeface="Narkisim" pitchFamily="34" charset="-79"/>
                <a:cs typeface="Narkisim" pitchFamily="34" charset="-79"/>
              </a:rPr>
              <a:t>Penggerak</a:t>
            </a:r>
            <a:r>
              <a:rPr lang="en-US" sz="2000" b="1" dirty="0">
                <a:solidFill>
                  <a:schemeClr val="bg1"/>
                </a:solidFill>
                <a:latin typeface="Narkisim" pitchFamily="34" charset="-79"/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Narkisim" pitchFamily="34" charset="-79"/>
                <a:cs typeface="Narkisim" pitchFamily="34" charset="-79"/>
              </a:rPr>
              <a:t>pompa</a:t>
            </a:r>
            <a:r>
              <a:rPr lang="en-US" sz="2000" b="1" dirty="0">
                <a:solidFill>
                  <a:schemeClr val="bg1"/>
                </a:solidFill>
                <a:latin typeface="Narkisim" pitchFamily="34" charset="-79"/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Narkisim" pitchFamily="34" charset="-79"/>
                <a:cs typeface="Narkisim" pitchFamily="34" charset="-79"/>
              </a:rPr>
              <a:t>oli</a:t>
            </a:r>
            <a:r>
              <a:rPr lang="en-US" sz="2000" b="1" dirty="0">
                <a:solidFill>
                  <a:schemeClr val="bg1"/>
                </a:solidFill>
                <a:latin typeface="Narkisim" pitchFamily="34" charset="-79"/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Narkisim" pitchFamily="34" charset="-79"/>
                <a:cs typeface="Narkisim" pitchFamily="34" charset="-79"/>
              </a:rPr>
              <a:t>tansmisi</a:t>
            </a:r>
            <a:r>
              <a:rPr lang="en-US" sz="2000" b="1" dirty="0">
                <a:solidFill>
                  <a:schemeClr val="bg1"/>
                </a:solidFill>
                <a:latin typeface="Narkisim" pitchFamily="34" charset="-79"/>
                <a:cs typeface="Narkisim" pitchFamily="34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Narkisim" pitchFamily="34" charset="-79"/>
                <a:cs typeface="Narkisim" pitchFamily="34" charset="-79"/>
              </a:rPr>
              <a:t>otomatis</a:t>
            </a:r>
            <a:endParaRPr lang="en-US" sz="2000" b="1" dirty="0">
              <a:solidFill>
                <a:schemeClr val="bg1"/>
              </a:solidFill>
              <a:latin typeface="Narkisim" pitchFamily="34" charset="-79"/>
              <a:cs typeface="Narkisim" pitchFamily="34" charset="-79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166687" y="112624"/>
            <a:ext cx="8843730" cy="801776"/>
            <a:chOff x="166687" y="10885"/>
            <a:chExt cx="8843730" cy="801776"/>
          </a:xfrm>
        </p:grpSpPr>
        <p:grpSp>
          <p:nvGrpSpPr>
            <p:cNvPr id="30" name="Group 29"/>
            <p:cNvGrpSpPr/>
            <p:nvPr/>
          </p:nvGrpSpPr>
          <p:grpSpPr>
            <a:xfrm>
              <a:off x="166687" y="170021"/>
              <a:ext cx="8300921" cy="642640"/>
              <a:chOff x="395288" y="230485"/>
              <a:chExt cx="8300920" cy="642640"/>
            </a:xfrm>
          </p:grpSpPr>
          <p:sp>
            <p:nvSpPr>
              <p:cNvPr id="32" name="Text Box 18"/>
              <p:cNvSpPr txBox="1">
                <a:spLocks noChangeArrowheads="1"/>
              </p:cNvSpPr>
              <p:nvPr/>
            </p:nvSpPr>
            <p:spPr bwMode="auto">
              <a:xfrm>
                <a:off x="971550" y="230485"/>
                <a:ext cx="6295987" cy="4616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17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anchor="b">
                <a:spAutoFit/>
              </a:bodyPr>
              <a:lstStyle>
                <a:lvl1pPr>
                  <a:defRPr sz="2400" baseline="-25000">
                    <a:solidFill>
                      <a:schemeClr val="tx1"/>
                    </a:solidFill>
                    <a:latin typeface="Kunstler Script" pitchFamily="66" charset="0"/>
                  </a:defRPr>
                </a:lvl1pPr>
                <a:lvl2pPr marL="742950" indent="-285750">
                  <a:defRPr sz="2400" baseline="-25000">
                    <a:solidFill>
                      <a:schemeClr val="tx1"/>
                    </a:solidFill>
                    <a:latin typeface="Kunstler Script" pitchFamily="66" charset="0"/>
                  </a:defRPr>
                </a:lvl2pPr>
                <a:lvl3pPr marL="1143000" indent="-228600">
                  <a:defRPr sz="2400" baseline="-25000">
                    <a:solidFill>
                      <a:schemeClr val="tx1"/>
                    </a:solidFill>
                    <a:latin typeface="Kunstler Script" pitchFamily="66" charset="0"/>
                  </a:defRPr>
                </a:lvl3pPr>
                <a:lvl4pPr marL="1600200" indent="-228600">
                  <a:defRPr sz="2400" baseline="-25000">
                    <a:solidFill>
                      <a:schemeClr val="tx1"/>
                    </a:solidFill>
                    <a:latin typeface="Kunstler Script" pitchFamily="66" charset="0"/>
                  </a:defRPr>
                </a:lvl4pPr>
                <a:lvl5pPr marL="2057400" indent="-228600">
                  <a:defRPr sz="2400" baseline="-25000">
                    <a:solidFill>
                      <a:schemeClr val="tx1"/>
                    </a:solidFill>
                    <a:latin typeface="Kunstler Script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Kunstler Script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Kunstler Script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Kunstler Script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Kunstler Script" pitchFamily="66" charset="0"/>
                  </a:defRPr>
                </a:lvl9pPr>
              </a:lstStyle>
              <a:p>
                <a:r>
                  <a:rPr lang="en-US" sz="3600" dirty="0" smtClean="0">
                    <a:solidFill>
                      <a:srgbClr val="99CCFF"/>
                    </a:solidFill>
                    <a:latin typeface="Lucida Sans Unicode" pitchFamily="34" charset="0"/>
                  </a:rPr>
                  <a:t>Drive Train ( </a:t>
                </a:r>
                <a:r>
                  <a:rPr lang="en-US" sz="3600" dirty="0" err="1" smtClean="0">
                    <a:solidFill>
                      <a:srgbClr val="99CCFF"/>
                    </a:solidFill>
                    <a:latin typeface="Lucida Sans Unicode" pitchFamily="34" charset="0"/>
                  </a:rPr>
                  <a:t>T</a:t>
                </a:r>
                <a:r>
                  <a:rPr lang="en-US" sz="3600" dirty="0" err="1" smtClean="0">
                    <a:solidFill>
                      <a:schemeClr val="bg1"/>
                    </a:solidFill>
                    <a:latin typeface="Lucida Sans Unicode" pitchFamily="34" charset="0"/>
                  </a:rPr>
                  <a:t>ransmisi</a:t>
                </a:r>
                <a:r>
                  <a:rPr lang="en-US" sz="3600" dirty="0" smtClean="0">
                    <a:solidFill>
                      <a:srgbClr val="C0C0C0"/>
                    </a:solidFill>
                    <a:latin typeface="Lucida Sans Unicode" pitchFamily="34" charset="0"/>
                  </a:rPr>
                  <a:t> – </a:t>
                </a:r>
                <a:r>
                  <a:rPr lang="en-US" sz="3600" dirty="0" smtClean="0">
                    <a:solidFill>
                      <a:schemeClr val="tx2">
                        <a:lumMod val="40000"/>
                        <a:lumOff val="60000"/>
                      </a:schemeClr>
                    </a:solidFill>
                    <a:latin typeface="Lucida Sans Unicode" pitchFamily="34" charset="0"/>
                  </a:rPr>
                  <a:t>A</a:t>
                </a:r>
                <a:r>
                  <a:rPr lang="en-US" sz="3600" dirty="0" smtClean="0">
                    <a:solidFill>
                      <a:schemeClr val="bg1"/>
                    </a:solidFill>
                    <a:latin typeface="Lucida Sans Unicode" pitchFamily="34" charset="0"/>
                  </a:rPr>
                  <a:t>utomatic</a:t>
                </a:r>
                <a:r>
                  <a:rPr lang="en-US" sz="3600" dirty="0" smtClean="0">
                    <a:solidFill>
                      <a:srgbClr val="C0C0C0"/>
                    </a:solidFill>
                    <a:latin typeface="Lucida Sans Unicode" pitchFamily="34" charset="0"/>
                  </a:rPr>
                  <a:t> )</a:t>
                </a:r>
                <a:endParaRPr lang="en-US" sz="3600" dirty="0">
                  <a:solidFill>
                    <a:srgbClr val="C0C0C0"/>
                  </a:solidFill>
                  <a:latin typeface="Lucida Sans Unicode" pitchFamily="34" charset="0"/>
                </a:endParaRPr>
              </a:p>
            </p:txBody>
          </p:sp>
          <p:grpSp>
            <p:nvGrpSpPr>
              <p:cNvPr id="33" name="Group 19"/>
              <p:cNvGrpSpPr>
                <a:grpSpLocks noChangeAspect="1"/>
              </p:cNvGrpSpPr>
              <p:nvPr/>
            </p:nvGrpSpPr>
            <p:grpSpPr bwMode="auto">
              <a:xfrm>
                <a:off x="395288" y="304800"/>
                <a:ext cx="503237" cy="568325"/>
                <a:chOff x="3606" y="1117"/>
                <a:chExt cx="1587" cy="1791"/>
              </a:xfrm>
            </p:grpSpPr>
            <p:grpSp>
              <p:nvGrpSpPr>
                <p:cNvPr id="35" name="Group 20"/>
                <p:cNvGrpSpPr>
                  <a:grpSpLocks noChangeAspect="1"/>
                </p:cNvGrpSpPr>
                <p:nvPr/>
              </p:nvGrpSpPr>
              <p:grpSpPr bwMode="auto">
                <a:xfrm>
                  <a:off x="3606" y="1117"/>
                  <a:ext cx="631" cy="703"/>
                  <a:chOff x="3606" y="1117"/>
                  <a:chExt cx="631" cy="703"/>
                </a:xfrm>
              </p:grpSpPr>
              <p:sp>
                <p:nvSpPr>
                  <p:cNvPr id="48" name="AutoShape 21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3604" y="1189"/>
                    <a:ext cx="680" cy="586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chemeClr val="bg1">
                          <a:alpha val="0"/>
                        </a:schemeClr>
                      </a:gs>
                      <a:gs pos="100000">
                        <a:schemeClr val="bg1">
                          <a:gamma/>
                          <a:tint val="81961"/>
                          <a:invGamma/>
                        </a:schemeClr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49" name="AutoShape 22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3561" y="1162"/>
                    <a:ext cx="678" cy="587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rgbClr val="FF0000">
                          <a:alpha val="3000"/>
                        </a:srgbClr>
                      </a:gs>
                      <a:gs pos="100000">
                        <a:srgbClr val="760000"/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6" name="Group 23"/>
                <p:cNvGrpSpPr>
                  <a:grpSpLocks noChangeAspect="1"/>
                </p:cNvGrpSpPr>
                <p:nvPr/>
              </p:nvGrpSpPr>
              <p:grpSpPr bwMode="auto">
                <a:xfrm>
                  <a:off x="4241" y="1117"/>
                  <a:ext cx="631" cy="703"/>
                  <a:chOff x="4241" y="1117"/>
                  <a:chExt cx="631" cy="703"/>
                </a:xfrm>
              </p:grpSpPr>
              <p:sp>
                <p:nvSpPr>
                  <p:cNvPr id="46" name="AutoShape 24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4240" y="1189"/>
                    <a:ext cx="680" cy="586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chemeClr val="bg1">
                          <a:alpha val="0"/>
                        </a:schemeClr>
                      </a:gs>
                      <a:gs pos="100000">
                        <a:schemeClr val="bg1">
                          <a:gamma/>
                          <a:tint val="81961"/>
                          <a:invGamma/>
                        </a:schemeClr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47" name="AutoShape 25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4196" y="1162"/>
                    <a:ext cx="678" cy="587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rgbClr val="000080">
                          <a:alpha val="3000"/>
                        </a:srgbClr>
                      </a:gs>
                      <a:gs pos="100000">
                        <a:srgbClr val="00003B"/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7" name="Group 26"/>
                <p:cNvGrpSpPr>
                  <a:grpSpLocks noChangeAspect="1"/>
                </p:cNvGrpSpPr>
                <p:nvPr/>
              </p:nvGrpSpPr>
              <p:grpSpPr bwMode="auto">
                <a:xfrm>
                  <a:off x="3924" y="1664"/>
                  <a:ext cx="631" cy="703"/>
                  <a:chOff x="3924" y="1664"/>
                  <a:chExt cx="631" cy="703"/>
                </a:xfrm>
              </p:grpSpPr>
              <p:sp>
                <p:nvSpPr>
                  <p:cNvPr id="44" name="AutoShape 27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3924" y="1735"/>
                    <a:ext cx="680" cy="586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chemeClr val="bg1">
                          <a:alpha val="0"/>
                        </a:schemeClr>
                      </a:gs>
                      <a:gs pos="100000">
                        <a:schemeClr val="bg1">
                          <a:gamma/>
                          <a:tint val="81961"/>
                          <a:invGamma/>
                        </a:schemeClr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45" name="AutoShape 28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3879" y="1709"/>
                    <a:ext cx="678" cy="587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rgbClr val="00FF00">
                          <a:alpha val="3000"/>
                        </a:srgbClr>
                      </a:gs>
                      <a:gs pos="100000">
                        <a:srgbClr val="007600"/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8" name="Group 29"/>
                <p:cNvGrpSpPr>
                  <a:grpSpLocks noChangeAspect="1"/>
                </p:cNvGrpSpPr>
                <p:nvPr/>
              </p:nvGrpSpPr>
              <p:grpSpPr bwMode="auto">
                <a:xfrm>
                  <a:off x="4562" y="1664"/>
                  <a:ext cx="631" cy="703"/>
                  <a:chOff x="4562" y="1664"/>
                  <a:chExt cx="631" cy="703"/>
                </a:xfrm>
              </p:grpSpPr>
              <p:sp>
                <p:nvSpPr>
                  <p:cNvPr id="42" name="AutoShape 30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4560" y="1735"/>
                    <a:ext cx="680" cy="586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chemeClr val="bg1">
                          <a:alpha val="0"/>
                        </a:schemeClr>
                      </a:gs>
                      <a:gs pos="100000">
                        <a:schemeClr val="bg1">
                          <a:gamma/>
                          <a:tint val="81961"/>
                          <a:invGamma/>
                        </a:schemeClr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43" name="AutoShape 31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4517" y="1709"/>
                    <a:ext cx="678" cy="587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rgbClr val="000080">
                          <a:alpha val="3000"/>
                        </a:srgbClr>
                      </a:gs>
                      <a:gs pos="100000">
                        <a:srgbClr val="00003B"/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9" name="Group 32"/>
                <p:cNvGrpSpPr>
                  <a:grpSpLocks noChangeAspect="1"/>
                </p:cNvGrpSpPr>
                <p:nvPr/>
              </p:nvGrpSpPr>
              <p:grpSpPr bwMode="auto">
                <a:xfrm>
                  <a:off x="4244" y="2205"/>
                  <a:ext cx="631" cy="703"/>
                  <a:chOff x="4244" y="2205"/>
                  <a:chExt cx="631" cy="703"/>
                </a:xfrm>
              </p:grpSpPr>
              <p:sp>
                <p:nvSpPr>
                  <p:cNvPr id="40" name="AutoShape 33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4240" y="2275"/>
                    <a:ext cx="680" cy="586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chemeClr val="bg1">
                          <a:alpha val="0"/>
                        </a:schemeClr>
                      </a:gs>
                      <a:gs pos="100000">
                        <a:schemeClr val="bg1">
                          <a:gamma/>
                          <a:tint val="81961"/>
                          <a:invGamma/>
                        </a:schemeClr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41" name="AutoShape 34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4199" y="2250"/>
                    <a:ext cx="678" cy="587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rgbClr val="000080">
                          <a:alpha val="3000"/>
                        </a:srgbClr>
                      </a:gs>
                      <a:gs pos="100000">
                        <a:srgbClr val="00003B"/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34" name="Line 35"/>
              <p:cNvSpPr>
                <a:spLocks noChangeShapeType="1"/>
              </p:cNvSpPr>
              <p:nvPr/>
            </p:nvSpPr>
            <p:spPr bwMode="auto">
              <a:xfrm>
                <a:off x="1042988" y="793750"/>
                <a:ext cx="7653220" cy="0"/>
              </a:xfrm>
              <a:prstGeom prst="line">
                <a:avLst/>
              </a:prstGeom>
              <a:noFill/>
              <a:ln w="317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pic>
          <p:nvPicPr>
            <p:cNvPr id="31" name="Picture 30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210" b="96547" l="2930" r="9980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24800" y="10885"/>
              <a:ext cx="1085617" cy="76756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53276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 descr="D:\data d\Sigid - 8\KAIZEN\background-backgrounds-1767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0782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16"/>
          <p:cNvSpPr txBox="1">
            <a:spLocks noChangeArrowheads="1"/>
          </p:cNvSpPr>
          <p:nvPr/>
        </p:nvSpPr>
        <p:spPr bwMode="auto">
          <a:xfrm>
            <a:off x="152400" y="1124744"/>
            <a:ext cx="326747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>
              <a:defRPr/>
            </a:pPr>
            <a:r>
              <a:rPr lang="id-ID" sz="2000" kern="0" dirty="0" smtClean="0">
                <a:solidFill>
                  <a:schemeClr val="bg1"/>
                </a:solidFill>
                <a:latin typeface="Arial Black" pitchFamily="34" charset="0"/>
                <a:ea typeface="Tahoma" pitchFamily="34" charset="0"/>
                <a:cs typeface="Tahoma" pitchFamily="34" charset="0"/>
              </a:rPr>
              <a:t>Planetary Gear Unit</a:t>
            </a:r>
            <a:endParaRPr lang="en-US" sz="2000" kern="0" dirty="0" smtClean="0">
              <a:solidFill>
                <a:schemeClr val="bg1"/>
              </a:solidFill>
              <a:latin typeface="Arial Black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174961" y="1545431"/>
            <a:ext cx="7018268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>
              <a:defRPr/>
            </a:pPr>
            <a:r>
              <a:rPr lang="id-ID" sz="2200" kern="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- </a:t>
            </a:r>
            <a:r>
              <a:rPr lang="en-US" sz="2200" kern="0" dirty="0" err="1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Menghasilkan</a:t>
            </a:r>
            <a:r>
              <a:rPr lang="en-US" sz="2200" kern="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gear ratio </a:t>
            </a:r>
            <a:r>
              <a:rPr lang="en-US" sz="2200" kern="0" dirty="0" err="1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percepatan</a:t>
            </a:r>
            <a:r>
              <a:rPr lang="en-US" sz="2200" kern="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200" kern="0" dirty="0" err="1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dan</a:t>
            </a:r>
            <a:r>
              <a:rPr lang="en-US" sz="2200" kern="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200" kern="0" dirty="0" err="1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perlambatan</a:t>
            </a:r>
            <a:endParaRPr lang="en-US" sz="2200" kern="0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buFontTx/>
              <a:buChar char="-"/>
              <a:defRPr/>
            </a:pPr>
            <a:r>
              <a:rPr lang="en-US" sz="2200" kern="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200" kern="0" dirty="0" err="1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Merubah</a:t>
            </a:r>
            <a:r>
              <a:rPr lang="en-US" sz="2200" kern="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200" kern="0" dirty="0" err="1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arah</a:t>
            </a:r>
            <a:r>
              <a:rPr lang="en-US" sz="2200" kern="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200" kern="0" dirty="0" err="1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putaran</a:t>
            </a:r>
            <a:endParaRPr lang="en-US" sz="2200" kern="0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buFontTx/>
              <a:buChar char="-"/>
              <a:defRPr/>
            </a:pPr>
            <a:r>
              <a:rPr lang="en-US" sz="2200" kern="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200" kern="0" dirty="0" err="1" smtClean="0">
                <a:solidFill>
                  <a:schemeClr val="bg1"/>
                </a:solidFill>
                <a:latin typeface="Narkisim" pitchFamily="34" charset="-79"/>
                <a:ea typeface="Tahoma" pitchFamily="34" charset="0"/>
                <a:cs typeface="Narkisim" pitchFamily="34" charset="-79"/>
              </a:rPr>
              <a:t>Menghasilkan</a:t>
            </a:r>
            <a:r>
              <a:rPr lang="en-US" sz="2200" kern="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200" kern="0" dirty="0" err="1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posisi</a:t>
            </a:r>
            <a:r>
              <a:rPr lang="en-US" sz="2200" kern="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200" kern="0" dirty="0" err="1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Netral</a:t>
            </a:r>
            <a:endParaRPr lang="en-US" sz="2200" kern="0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166687" y="112624"/>
            <a:ext cx="8843730" cy="801776"/>
            <a:chOff x="166687" y="10885"/>
            <a:chExt cx="8843730" cy="801776"/>
          </a:xfrm>
        </p:grpSpPr>
        <p:grpSp>
          <p:nvGrpSpPr>
            <p:cNvPr id="22" name="Group 21"/>
            <p:cNvGrpSpPr/>
            <p:nvPr/>
          </p:nvGrpSpPr>
          <p:grpSpPr>
            <a:xfrm>
              <a:off x="166687" y="170021"/>
              <a:ext cx="8300921" cy="642640"/>
              <a:chOff x="395288" y="230485"/>
              <a:chExt cx="8300920" cy="642640"/>
            </a:xfrm>
          </p:grpSpPr>
          <p:sp>
            <p:nvSpPr>
              <p:cNvPr id="24" name="Text Box 18"/>
              <p:cNvSpPr txBox="1">
                <a:spLocks noChangeArrowheads="1"/>
              </p:cNvSpPr>
              <p:nvPr/>
            </p:nvSpPr>
            <p:spPr bwMode="auto">
              <a:xfrm>
                <a:off x="971550" y="230485"/>
                <a:ext cx="6295987" cy="4616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17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anchor="b">
                <a:spAutoFit/>
              </a:bodyPr>
              <a:lstStyle>
                <a:lvl1pPr>
                  <a:defRPr sz="2400" baseline="-25000">
                    <a:solidFill>
                      <a:schemeClr val="tx1"/>
                    </a:solidFill>
                    <a:latin typeface="Kunstler Script" pitchFamily="66" charset="0"/>
                  </a:defRPr>
                </a:lvl1pPr>
                <a:lvl2pPr marL="742950" indent="-285750">
                  <a:defRPr sz="2400" baseline="-25000">
                    <a:solidFill>
                      <a:schemeClr val="tx1"/>
                    </a:solidFill>
                    <a:latin typeface="Kunstler Script" pitchFamily="66" charset="0"/>
                  </a:defRPr>
                </a:lvl2pPr>
                <a:lvl3pPr marL="1143000" indent="-228600">
                  <a:defRPr sz="2400" baseline="-25000">
                    <a:solidFill>
                      <a:schemeClr val="tx1"/>
                    </a:solidFill>
                    <a:latin typeface="Kunstler Script" pitchFamily="66" charset="0"/>
                  </a:defRPr>
                </a:lvl3pPr>
                <a:lvl4pPr marL="1600200" indent="-228600">
                  <a:defRPr sz="2400" baseline="-25000">
                    <a:solidFill>
                      <a:schemeClr val="tx1"/>
                    </a:solidFill>
                    <a:latin typeface="Kunstler Script" pitchFamily="66" charset="0"/>
                  </a:defRPr>
                </a:lvl4pPr>
                <a:lvl5pPr marL="2057400" indent="-228600">
                  <a:defRPr sz="2400" baseline="-25000">
                    <a:solidFill>
                      <a:schemeClr val="tx1"/>
                    </a:solidFill>
                    <a:latin typeface="Kunstler Script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Kunstler Script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Kunstler Script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Kunstler Script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Kunstler Script" pitchFamily="66" charset="0"/>
                  </a:defRPr>
                </a:lvl9pPr>
              </a:lstStyle>
              <a:p>
                <a:r>
                  <a:rPr lang="en-US" sz="3600" dirty="0" smtClean="0">
                    <a:solidFill>
                      <a:srgbClr val="99CCFF"/>
                    </a:solidFill>
                    <a:latin typeface="Lucida Sans Unicode" pitchFamily="34" charset="0"/>
                  </a:rPr>
                  <a:t>Drive Train ( </a:t>
                </a:r>
                <a:r>
                  <a:rPr lang="en-US" sz="3600" dirty="0" err="1" smtClean="0">
                    <a:solidFill>
                      <a:srgbClr val="99CCFF"/>
                    </a:solidFill>
                    <a:latin typeface="Lucida Sans Unicode" pitchFamily="34" charset="0"/>
                  </a:rPr>
                  <a:t>T</a:t>
                </a:r>
                <a:r>
                  <a:rPr lang="en-US" sz="3600" dirty="0" err="1" smtClean="0">
                    <a:solidFill>
                      <a:schemeClr val="bg1"/>
                    </a:solidFill>
                    <a:latin typeface="Lucida Sans Unicode" pitchFamily="34" charset="0"/>
                  </a:rPr>
                  <a:t>ransmisi</a:t>
                </a:r>
                <a:r>
                  <a:rPr lang="en-US" sz="3600" dirty="0" smtClean="0">
                    <a:solidFill>
                      <a:srgbClr val="C0C0C0"/>
                    </a:solidFill>
                    <a:latin typeface="Lucida Sans Unicode" pitchFamily="34" charset="0"/>
                  </a:rPr>
                  <a:t> – </a:t>
                </a:r>
                <a:r>
                  <a:rPr lang="en-US" sz="3600" dirty="0" smtClean="0">
                    <a:solidFill>
                      <a:schemeClr val="tx2">
                        <a:lumMod val="40000"/>
                        <a:lumOff val="60000"/>
                      </a:schemeClr>
                    </a:solidFill>
                    <a:latin typeface="Lucida Sans Unicode" pitchFamily="34" charset="0"/>
                  </a:rPr>
                  <a:t>A</a:t>
                </a:r>
                <a:r>
                  <a:rPr lang="en-US" sz="3600" dirty="0" smtClean="0">
                    <a:solidFill>
                      <a:schemeClr val="bg1"/>
                    </a:solidFill>
                    <a:latin typeface="Lucida Sans Unicode" pitchFamily="34" charset="0"/>
                  </a:rPr>
                  <a:t>utomatic</a:t>
                </a:r>
                <a:r>
                  <a:rPr lang="en-US" sz="3600" dirty="0" smtClean="0">
                    <a:solidFill>
                      <a:srgbClr val="C0C0C0"/>
                    </a:solidFill>
                    <a:latin typeface="Lucida Sans Unicode" pitchFamily="34" charset="0"/>
                  </a:rPr>
                  <a:t> )</a:t>
                </a:r>
                <a:endParaRPr lang="en-US" sz="3600" dirty="0">
                  <a:solidFill>
                    <a:srgbClr val="C0C0C0"/>
                  </a:solidFill>
                  <a:latin typeface="Lucida Sans Unicode" pitchFamily="34" charset="0"/>
                </a:endParaRPr>
              </a:p>
            </p:txBody>
          </p:sp>
          <p:grpSp>
            <p:nvGrpSpPr>
              <p:cNvPr id="25" name="Group 19"/>
              <p:cNvGrpSpPr>
                <a:grpSpLocks noChangeAspect="1"/>
              </p:cNvGrpSpPr>
              <p:nvPr/>
            </p:nvGrpSpPr>
            <p:grpSpPr bwMode="auto">
              <a:xfrm>
                <a:off x="395288" y="304800"/>
                <a:ext cx="503237" cy="568325"/>
                <a:chOff x="3606" y="1117"/>
                <a:chExt cx="1587" cy="1791"/>
              </a:xfrm>
            </p:grpSpPr>
            <p:grpSp>
              <p:nvGrpSpPr>
                <p:cNvPr id="27" name="Group 20"/>
                <p:cNvGrpSpPr>
                  <a:grpSpLocks noChangeAspect="1"/>
                </p:cNvGrpSpPr>
                <p:nvPr/>
              </p:nvGrpSpPr>
              <p:grpSpPr bwMode="auto">
                <a:xfrm>
                  <a:off x="3606" y="1117"/>
                  <a:ext cx="631" cy="703"/>
                  <a:chOff x="3606" y="1117"/>
                  <a:chExt cx="631" cy="703"/>
                </a:xfrm>
              </p:grpSpPr>
              <p:sp>
                <p:nvSpPr>
                  <p:cNvPr id="40" name="AutoShape 21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3604" y="1189"/>
                    <a:ext cx="680" cy="586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chemeClr val="bg1">
                          <a:alpha val="0"/>
                        </a:schemeClr>
                      </a:gs>
                      <a:gs pos="100000">
                        <a:schemeClr val="bg1">
                          <a:gamma/>
                          <a:tint val="81961"/>
                          <a:invGamma/>
                        </a:schemeClr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41" name="AutoShape 22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3561" y="1162"/>
                    <a:ext cx="678" cy="587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rgbClr val="FF0000">
                          <a:alpha val="3000"/>
                        </a:srgbClr>
                      </a:gs>
                      <a:gs pos="100000">
                        <a:srgbClr val="760000"/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8" name="Group 23"/>
                <p:cNvGrpSpPr>
                  <a:grpSpLocks noChangeAspect="1"/>
                </p:cNvGrpSpPr>
                <p:nvPr/>
              </p:nvGrpSpPr>
              <p:grpSpPr bwMode="auto">
                <a:xfrm>
                  <a:off x="4241" y="1117"/>
                  <a:ext cx="631" cy="703"/>
                  <a:chOff x="4241" y="1117"/>
                  <a:chExt cx="631" cy="703"/>
                </a:xfrm>
              </p:grpSpPr>
              <p:sp>
                <p:nvSpPr>
                  <p:cNvPr id="38" name="AutoShape 24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4240" y="1189"/>
                    <a:ext cx="680" cy="586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chemeClr val="bg1">
                          <a:alpha val="0"/>
                        </a:schemeClr>
                      </a:gs>
                      <a:gs pos="100000">
                        <a:schemeClr val="bg1">
                          <a:gamma/>
                          <a:tint val="81961"/>
                          <a:invGamma/>
                        </a:schemeClr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39" name="AutoShape 25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4196" y="1162"/>
                    <a:ext cx="678" cy="587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rgbClr val="000080">
                          <a:alpha val="3000"/>
                        </a:srgbClr>
                      </a:gs>
                      <a:gs pos="100000">
                        <a:srgbClr val="00003B"/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9" name="Group 26"/>
                <p:cNvGrpSpPr>
                  <a:grpSpLocks noChangeAspect="1"/>
                </p:cNvGrpSpPr>
                <p:nvPr/>
              </p:nvGrpSpPr>
              <p:grpSpPr bwMode="auto">
                <a:xfrm>
                  <a:off x="3924" y="1664"/>
                  <a:ext cx="631" cy="703"/>
                  <a:chOff x="3924" y="1664"/>
                  <a:chExt cx="631" cy="703"/>
                </a:xfrm>
              </p:grpSpPr>
              <p:sp>
                <p:nvSpPr>
                  <p:cNvPr id="36" name="AutoShape 27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3924" y="1735"/>
                    <a:ext cx="680" cy="586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chemeClr val="bg1">
                          <a:alpha val="0"/>
                        </a:schemeClr>
                      </a:gs>
                      <a:gs pos="100000">
                        <a:schemeClr val="bg1">
                          <a:gamma/>
                          <a:tint val="81961"/>
                          <a:invGamma/>
                        </a:schemeClr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37" name="AutoShape 28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3879" y="1709"/>
                    <a:ext cx="678" cy="587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rgbClr val="00FF00">
                          <a:alpha val="3000"/>
                        </a:srgbClr>
                      </a:gs>
                      <a:gs pos="100000">
                        <a:srgbClr val="007600"/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0" name="Group 29"/>
                <p:cNvGrpSpPr>
                  <a:grpSpLocks noChangeAspect="1"/>
                </p:cNvGrpSpPr>
                <p:nvPr/>
              </p:nvGrpSpPr>
              <p:grpSpPr bwMode="auto">
                <a:xfrm>
                  <a:off x="4562" y="1664"/>
                  <a:ext cx="631" cy="703"/>
                  <a:chOff x="4562" y="1664"/>
                  <a:chExt cx="631" cy="703"/>
                </a:xfrm>
              </p:grpSpPr>
              <p:sp>
                <p:nvSpPr>
                  <p:cNvPr id="34" name="AutoShape 30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4560" y="1735"/>
                    <a:ext cx="680" cy="586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chemeClr val="bg1">
                          <a:alpha val="0"/>
                        </a:schemeClr>
                      </a:gs>
                      <a:gs pos="100000">
                        <a:schemeClr val="bg1">
                          <a:gamma/>
                          <a:tint val="81961"/>
                          <a:invGamma/>
                        </a:schemeClr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35" name="AutoShape 31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4517" y="1709"/>
                    <a:ext cx="678" cy="587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rgbClr val="000080">
                          <a:alpha val="3000"/>
                        </a:srgbClr>
                      </a:gs>
                      <a:gs pos="100000">
                        <a:srgbClr val="00003B"/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1" name="Group 32"/>
                <p:cNvGrpSpPr>
                  <a:grpSpLocks noChangeAspect="1"/>
                </p:cNvGrpSpPr>
                <p:nvPr/>
              </p:nvGrpSpPr>
              <p:grpSpPr bwMode="auto">
                <a:xfrm>
                  <a:off x="4244" y="2205"/>
                  <a:ext cx="631" cy="703"/>
                  <a:chOff x="4244" y="2205"/>
                  <a:chExt cx="631" cy="703"/>
                </a:xfrm>
              </p:grpSpPr>
              <p:sp>
                <p:nvSpPr>
                  <p:cNvPr id="32" name="AutoShape 33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4240" y="2275"/>
                    <a:ext cx="680" cy="586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chemeClr val="bg1">
                          <a:alpha val="0"/>
                        </a:schemeClr>
                      </a:gs>
                      <a:gs pos="100000">
                        <a:schemeClr val="bg1">
                          <a:gamma/>
                          <a:tint val="81961"/>
                          <a:invGamma/>
                        </a:schemeClr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33" name="AutoShape 34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4199" y="2250"/>
                    <a:ext cx="678" cy="587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rgbClr val="000080">
                          <a:alpha val="3000"/>
                        </a:srgbClr>
                      </a:gs>
                      <a:gs pos="100000">
                        <a:srgbClr val="00003B"/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26" name="Line 35"/>
              <p:cNvSpPr>
                <a:spLocks noChangeShapeType="1"/>
              </p:cNvSpPr>
              <p:nvPr/>
            </p:nvSpPr>
            <p:spPr bwMode="auto">
              <a:xfrm>
                <a:off x="1042988" y="793750"/>
                <a:ext cx="7653220" cy="0"/>
              </a:xfrm>
              <a:prstGeom prst="line">
                <a:avLst/>
              </a:prstGeom>
              <a:noFill/>
              <a:ln w="317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pic>
          <p:nvPicPr>
            <p:cNvPr id="23" name="Picture 2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210" b="96547" l="2930" r="9980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24800" y="10885"/>
              <a:ext cx="1085617" cy="76756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Rounded Rectangle 1"/>
          <p:cNvSpPr/>
          <p:nvPr/>
        </p:nvSpPr>
        <p:spPr>
          <a:xfrm>
            <a:off x="142992" y="2743200"/>
            <a:ext cx="8858017" cy="382180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1107267" y="2807592"/>
            <a:ext cx="7065133" cy="1209675"/>
            <a:chOff x="239097" y="3309802"/>
            <a:chExt cx="7065133" cy="1209675"/>
          </a:xfrm>
        </p:grpSpPr>
        <p:pic>
          <p:nvPicPr>
            <p:cNvPr id="26629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9097" y="3429000"/>
              <a:ext cx="1181100" cy="990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6630" name="Picture 6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20197" y="3700462"/>
              <a:ext cx="209550" cy="4476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6631" name="Picture 7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9655" y="3637754"/>
              <a:ext cx="400050" cy="5810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6632" name="Picture 8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7744" y="3409153"/>
              <a:ext cx="590550" cy="10382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6633" name="Picture 9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1722" y="3361527"/>
              <a:ext cx="876300" cy="1133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6634" name="Picture 10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8022" y="3337716"/>
              <a:ext cx="2552700" cy="1181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6635" name="Picture 11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37455" y="3309802"/>
              <a:ext cx="866775" cy="12096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6626" name="Picture 2" descr="http://www.google.co.id/url?sa=i&amp;source=images&amp;cd=&amp;docid=fJSifAsO85AndM&amp;tbnid=9GfZj4wl2y174M:&amp;ved=0CAUQjBw4hgI&amp;url=http%3A%2F%2Fwww.bulkpart.com%2FMerchant2%2Fgraphics%2F00000002%2FA74584C.jpg&amp;ei=s-T-UoHhGseBrQf2-IDYCg&amp;psig=AFQjCNHC-NAxecCUgt9Pgm7eIxPO_kMi6w&amp;ust=1392522803550019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2775" y="4734086"/>
            <a:ext cx="1641673" cy="1210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1045080" y="4335096"/>
            <a:ext cx="5633737" cy="1800225"/>
            <a:chOff x="264080" y="4656514"/>
            <a:chExt cx="5633737" cy="1800225"/>
          </a:xfrm>
        </p:grpSpPr>
        <p:pic>
          <p:nvPicPr>
            <p:cNvPr id="26627" name="Picture 3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45192" y="4799387"/>
              <a:ext cx="1952625" cy="1514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6628" name="Picture 4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9697" y="4847013"/>
              <a:ext cx="1924050" cy="14192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6636" name="Picture 12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080" y="4656514"/>
              <a:ext cx="1524000" cy="18002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844558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 descr="D:\data d\Sigid - 8\KAIZEN\background-backgrounds-1767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0782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2571800" y="3072212"/>
            <a:ext cx="2644057" cy="2029476"/>
            <a:chOff x="912540" y="3913103"/>
            <a:chExt cx="2644057" cy="2029476"/>
          </a:xfrm>
        </p:grpSpPr>
        <p:pic>
          <p:nvPicPr>
            <p:cNvPr id="29698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873"/>
            <a:stretch/>
          </p:blipFill>
          <p:spPr bwMode="auto">
            <a:xfrm>
              <a:off x="1331640" y="3913103"/>
              <a:ext cx="2224957" cy="17246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9699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2540" y="5007489"/>
              <a:ext cx="419100" cy="2381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9700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1640" y="4581128"/>
              <a:ext cx="381000" cy="2667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9701" name="Picture 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0215" y="5637779"/>
              <a:ext cx="323850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9702" name="Picture 6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4050" y="5710091"/>
              <a:ext cx="323850" cy="1905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9703" name="Picture 7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3294" y="4930955"/>
            <a:ext cx="2019300" cy="143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AutoShape 8"/>
          <p:cNvSpPr>
            <a:spLocks noChangeArrowheads="1"/>
          </p:cNvSpPr>
          <p:nvPr/>
        </p:nvSpPr>
        <p:spPr bwMode="auto">
          <a:xfrm>
            <a:off x="2483768" y="3072212"/>
            <a:ext cx="2846783" cy="3309116"/>
          </a:xfrm>
          <a:prstGeom prst="wedgeRectCallout">
            <a:avLst>
              <a:gd name="adj1" fmla="val 108428"/>
              <a:gd name="adj2" fmla="val -8518"/>
            </a:avLst>
          </a:prstGeom>
          <a:noFill/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endParaRPr lang="id-ID">
              <a:solidFill>
                <a:prstClr val="black"/>
              </a:solidFill>
            </a:endParaRPr>
          </a:p>
        </p:txBody>
      </p:sp>
      <p:sp>
        <p:nvSpPr>
          <p:cNvPr id="6" name="Text Box 16"/>
          <p:cNvSpPr txBox="1">
            <a:spLocks noChangeArrowheads="1"/>
          </p:cNvSpPr>
          <p:nvPr/>
        </p:nvSpPr>
        <p:spPr bwMode="auto">
          <a:xfrm>
            <a:off x="152400" y="1084674"/>
            <a:ext cx="41910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>
              <a:defRPr/>
            </a:pPr>
            <a:r>
              <a:rPr lang="id-ID" sz="2000" kern="0" dirty="0" smtClean="0">
                <a:solidFill>
                  <a:schemeClr val="bg1"/>
                </a:solidFill>
                <a:latin typeface="Arial Black" pitchFamily="34" charset="0"/>
                <a:ea typeface="Tahoma" pitchFamily="34" charset="0"/>
                <a:cs typeface="Tahoma" pitchFamily="34" charset="0"/>
              </a:rPr>
              <a:t>Hydraulic control unit Unit</a:t>
            </a:r>
            <a:endParaRPr lang="en-US" sz="2000" kern="0" dirty="0" smtClean="0">
              <a:solidFill>
                <a:schemeClr val="bg1"/>
              </a:solidFill>
              <a:latin typeface="Arial Black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167986" y="1484784"/>
            <a:ext cx="7240315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r>
              <a:rPr lang="en-US" sz="22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id-ID" sz="22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2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- </a:t>
            </a:r>
            <a:r>
              <a:rPr lang="en-US" sz="2200" dirty="0" err="1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Mengatur</a:t>
            </a:r>
            <a:r>
              <a:rPr lang="en-US" sz="22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pelumasan</a:t>
            </a:r>
            <a:r>
              <a:rPr lang="en-US" sz="22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komponen</a:t>
            </a:r>
            <a:r>
              <a:rPr lang="en-US" sz="22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planetary gear </a:t>
            </a:r>
            <a:r>
              <a:rPr lang="en-US" sz="22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unit</a:t>
            </a:r>
            <a:endParaRPr lang="id-ID" sz="2200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r>
              <a:rPr lang="en-US" sz="22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</a:t>
            </a:r>
            <a:r>
              <a:rPr lang="en-US" sz="22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- </a:t>
            </a:r>
            <a:r>
              <a:rPr lang="en-US" sz="2200" dirty="0" err="1">
                <a:solidFill>
                  <a:schemeClr val="bg1"/>
                </a:solidFill>
                <a:latin typeface="Narkisim" pitchFamily="34" charset="-79"/>
                <a:ea typeface="Tahoma" pitchFamily="34" charset="0"/>
                <a:cs typeface="Narkisim" pitchFamily="34" charset="-79"/>
              </a:rPr>
              <a:t>Mengatur</a:t>
            </a:r>
            <a:r>
              <a:rPr lang="en-US" sz="22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tekanan</a:t>
            </a:r>
            <a:r>
              <a:rPr lang="en-US" sz="22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line pressure </a:t>
            </a:r>
            <a:r>
              <a:rPr lang="en-US" sz="2200" dirty="0" err="1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untuk</a:t>
            </a:r>
            <a:r>
              <a:rPr lang="en-US" sz="22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mengaktifkan</a:t>
            </a:r>
            <a:r>
              <a:rPr lang="en-US" sz="22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</a:p>
          <a:p>
            <a:r>
              <a:rPr lang="en-US" sz="22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</a:t>
            </a:r>
            <a:r>
              <a:rPr lang="id-ID" sz="22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</a:t>
            </a:r>
            <a:r>
              <a:rPr lang="en-US" sz="22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Clutch </a:t>
            </a:r>
            <a:r>
              <a:rPr lang="en-US" sz="22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&amp; Brake </a:t>
            </a:r>
            <a:r>
              <a:rPr lang="en-US" sz="2200" dirty="0" err="1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pada</a:t>
            </a:r>
            <a:r>
              <a:rPr lang="en-US" sz="22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PGU </a:t>
            </a:r>
            <a:r>
              <a:rPr lang="en-US" sz="2200" dirty="0" err="1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berdasarkan</a:t>
            </a:r>
            <a:r>
              <a:rPr lang="en-US" sz="22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sinyal</a:t>
            </a:r>
            <a:r>
              <a:rPr lang="en-US" sz="22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dari</a:t>
            </a:r>
            <a:r>
              <a:rPr lang="en-US" sz="22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ECU</a:t>
            </a:r>
          </a:p>
        </p:txBody>
      </p:sp>
      <p:pic>
        <p:nvPicPr>
          <p:cNvPr id="14" name="Picture 7" descr="660_gen_c"/>
          <p:cNvPicPr>
            <a:picLocks noChangeAspect="1" noChangeArrowheads="1"/>
          </p:cNvPicPr>
          <p:nvPr/>
        </p:nvPicPr>
        <p:blipFill>
          <a:blip r:embed="rId9">
            <a:lum bright="-4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2832808"/>
            <a:ext cx="2252130" cy="1920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8" descr="C:\Documents and Settings\BM99006\My Documents\250L(368W)\pic\illust\CH\AT_pump_cover1_c.png"/>
          <p:cNvPicPr>
            <a:picLocks noChangeAspect="1" noChangeArrowheads="1"/>
          </p:cNvPicPr>
          <p:nvPr/>
        </p:nvPicPr>
        <p:blipFill>
          <a:blip r:embed="rId10"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928" y="4152237"/>
            <a:ext cx="1652947" cy="2060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6012160" y="4953000"/>
            <a:ext cx="27226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d-ID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id-ID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Valve body dan solenoid</a:t>
            </a:r>
            <a:endParaRPr lang="id-ID" dirty="0">
              <a:solidFill>
                <a:schemeClr val="bg1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67027" y="3575293"/>
            <a:ext cx="11755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d-ID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Oil Pump</a:t>
            </a:r>
            <a:endParaRPr lang="id-ID" dirty="0">
              <a:solidFill>
                <a:schemeClr val="bg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C3118-7F1C-4E29-A121-458FAC727CC1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24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43" name="Group 42"/>
          <p:cNvGrpSpPr/>
          <p:nvPr/>
        </p:nvGrpSpPr>
        <p:grpSpPr>
          <a:xfrm>
            <a:off x="152400" y="0"/>
            <a:ext cx="8843730" cy="801776"/>
            <a:chOff x="166687" y="10885"/>
            <a:chExt cx="8843730" cy="801776"/>
          </a:xfrm>
        </p:grpSpPr>
        <p:grpSp>
          <p:nvGrpSpPr>
            <p:cNvPr id="44" name="Group 43"/>
            <p:cNvGrpSpPr/>
            <p:nvPr/>
          </p:nvGrpSpPr>
          <p:grpSpPr>
            <a:xfrm>
              <a:off x="166687" y="170021"/>
              <a:ext cx="8300921" cy="642640"/>
              <a:chOff x="395288" y="230485"/>
              <a:chExt cx="8300920" cy="642640"/>
            </a:xfrm>
          </p:grpSpPr>
          <p:sp>
            <p:nvSpPr>
              <p:cNvPr id="46" name="Text Box 18"/>
              <p:cNvSpPr txBox="1">
                <a:spLocks noChangeArrowheads="1"/>
              </p:cNvSpPr>
              <p:nvPr/>
            </p:nvSpPr>
            <p:spPr bwMode="auto">
              <a:xfrm>
                <a:off x="971550" y="230485"/>
                <a:ext cx="6295987" cy="4616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17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anchor="b">
                <a:spAutoFit/>
              </a:bodyPr>
              <a:lstStyle>
                <a:lvl1pPr>
                  <a:defRPr sz="2400" baseline="-25000">
                    <a:solidFill>
                      <a:schemeClr val="tx1"/>
                    </a:solidFill>
                    <a:latin typeface="Kunstler Script" pitchFamily="66" charset="0"/>
                  </a:defRPr>
                </a:lvl1pPr>
                <a:lvl2pPr marL="742950" indent="-285750">
                  <a:defRPr sz="2400" baseline="-25000">
                    <a:solidFill>
                      <a:schemeClr val="tx1"/>
                    </a:solidFill>
                    <a:latin typeface="Kunstler Script" pitchFamily="66" charset="0"/>
                  </a:defRPr>
                </a:lvl2pPr>
                <a:lvl3pPr marL="1143000" indent="-228600">
                  <a:defRPr sz="2400" baseline="-25000">
                    <a:solidFill>
                      <a:schemeClr val="tx1"/>
                    </a:solidFill>
                    <a:latin typeface="Kunstler Script" pitchFamily="66" charset="0"/>
                  </a:defRPr>
                </a:lvl3pPr>
                <a:lvl4pPr marL="1600200" indent="-228600">
                  <a:defRPr sz="2400" baseline="-25000">
                    <a:solidFill>
                      <a:schemeClr val="tx1"/>
                    </a:solidFill>
                    <a:latin typeface="Kunstler Script" pitchFamily="66" charset="0"/>
                  </a:defRPr>
                </a:lvl4pPr>
                <a:lvl5pPr marL="2057400" indent="-228600">
                  <a:defRPr sz="2400" baseline="-25000">
                    <a:solidFill>
                      <a:schemeClr val="tx1"/>
                    </a:solidFill>
                    <a:latin typeface="Kunstler Script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Kunstler Script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Kunstler Script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Kunstler Script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Kunstler Script" pitchFamily="66" charset="0"/>
                  </a:defRPr>
                </a:lvl9pPr>
              </a:lstStyle>
              <a:p>
                <a:r>
                  <a:rPr lang="en-US" sz="3600" dirty="0" smtClean="0">
                    <a:solidFill>
                      <a:srgbClr val="99CCFF"/>
                    </a:solidFill>
                    <a:latin typeface="Lucida Sans Unicode" pitchFamily="34" charset="0"/>
                  </a:rPr>
                  <a:t>Drive Train ( </a:t>
                </a:r>
                <a:r>
                  <a:rPr lang="en-US" sz="3600" dirty="0" err="1" smtClean="0">
                    <a:solidFill>
                      <a:srgbClr val="99CCFF"/>
                    </a:solidFill>
                    <a:latin typeface="Lucida Sans Unicode" pitchFamily="34" charset="0"/>
                  </a:rPr>
                  <a:t>T</a:t>
                </a:r>
                <a:r>
                  <a:rPr lang="en-US" sz="3600" dirty="0" err="1" smtClean="0">
                    <a:solidFill>
                      <a:schemeClr val="bg1"/>
                    </a:solidFill>
                    <a:latin typeface="Lucida Sans Unicode" pitchFamily="34" charset="0"/>
                  </a:rPr>
                  <a:t>ransmisi</a:t>
                </a:r>
                <a:r>
                  <a:rPr lang="en-US" sz="3600" dirty="0" smtClean="0">
                    <a:solidFill>
                      <a:srgbClr val="C0C0C0"/>
                    </a:solidFill>
                    <a:latin typeface="Lucida Sans Unicode" pitchFamily="34" charset="0"/>
                  </a:rPr>
                  <a:t> – </a:t>
                </a:r>
                <a:r>
                  <a:rPr lang="en-US" sz="3600" dirty="0" smtClean="0">
                    <a:solidFill>
                      <a:schemeClr val="tx2">
                        <a:lumMod val="40000"/>
                        <a:lumOff val="60000"/>
                      </a:schemeClr>
                    </a:solidFill>
                    <a:latin typeface="Lucida Sans Unicode" pitchFamily="34" charset="0"/>
                  </a:rPr>
                  <a:t>A</a:t>
                </a:r>
                <a:r>
                  <a:rPr lang="en-US" sz="3600" dirty="0" smtClean="0">
                    <a:solidFill>
                      <a:schemeClr val="bg1"/>
                    </a:solidFill>
                    <a:latin typeface="Lucida Sans Unicode" pitchFamily="34" charset="0"/>
                  </a:rPr>
                  <a:t>utomatic</a:t>
                </a:r>
                <a:r>
                  <a:rPr lang="en-US" sz="3600" dirty="0" smtClean="0">
                    <a:solidFill>
                      <a:srgbClr val="C0C0C0"/>
                    </a:solidFill>
                    <a:latin typeface="Lucida Sans Unicode" pitchFamily="34" charset="0"/>
                  </a:rPr>
                  <a:t> )</a:t>
                </a:r>
                <a:endParaRPr lang="en-US" sz="3600" dirty="0">
                  <a:solidFill>
                    <a:srgbClr val="C0C0C0"/>
                  </a:solidFill>
                  <a:latin typeface="Lucida Sans Unicode" pitchFamily="34" charset="0"/>
                </a:endParaRPr>
              </a:p>
            </p:txBody>
          </p:sp>
          <p:grpSp>
            <p:nvGrpSpPr>
              <p:cNvPr id="47" name="Group 19"/>
              <p:cNvGrpSpPr>
                <a:grpSpLocks noChangeAspect="1"/>
              </p:cNvGrpSpPr>
              <p:nvPr/>
            </p:nvGrpSpPr>
            <p:grpSpPr bwMode="auto">
              <a:xfrm>
                <a:off x="395288" y="304800"/>
                <a:ext cx="503237" cy="568325"/>
                <a:chOff x="3606" y="1117"/>
                <a:chExt cx="1587" cy="1791"/>
              </a:xfrm>
            </p:grpSpPr>
            <p:grpSp>
              <p:nvGrpSpPr>
                <p:cNvPr id="49" name="Group 20"/>
                <p:cNvGrpSpPr>
                  <a:grpSpLocks noChangeAspect="1"/>
                </p:cNvGrpSpPr>
                <p:nvPr/>
              </p:nvGrpSpPr>
              <p:grpSpPr bwMode="auto">
                <a:xfrm>
                  <a:off x="3606" y="1117"/>
                  <a:ext cx="631" cy="703"/>
                  <a:chOff x="3606" y="1117"/>
                  <a:chExt cx="631" cy="703"/>
                </a:xfrm>
              </p:grpSpPr>
              <p:sp>
                <p:nvSpPr>
                  <p:cNvPr id="62" name="AutoShape 21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3604" y="1189"/>
                    <a:ext cx="680" cy="586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chemeClr val="bg1">
                          <a:alpha val="0"/>
                        </a:schemeClr>
                      </a:gs>
                      <a:gs pos="100000">
                        <a:schemeClr val="bg1">
                          <a:gamma/>
                          <a:tint val="81961"/>
                          <a:invGamma/>
                        </a:schemeClr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63" name="AutoShape 22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3561" y="1162"/>
                    <a:ext cx="678" cy="587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rgbClr val="FF0000">
                          <a:alpha val="3000"/>
                        </a:srgbClr>
                      </a:gs>
                      <a:gs pos="100000">
                        <a:srgbClr val="760000"/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50" name="Group 23"/>
                <p:cNvGrpSpPr>
                  <a:grpSpLocks noChangeAspect="1"/>
                </p:cNvGrpSpPr>
                <p:nvPr/>
              </p:nvGrpSpPr>
              <p:grpSpPr bwMode="auto">
                <a:xfrm>
                  <a:off x="4241" y="1117"/>
                  <a:ext cx="631" cy="703"/>
                  <a:chOff x="4241" y="1117"/>
                  <a:chExt cx="631" cy="703"/>
                </a:xfrm>
              </p:grpSpPr>
              <p:sp>
                <p:nvSpPr>
                  <p:cNvPr id="60" name="AutoShape 24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4240" y="1189"/>
                    <a:ext cx="680" cy="586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chemeClr val="bg1">
                          <a:alpha val="0"/>
                        </a:schemeClr>
                      </a:gs>
                      <a:gs pos="100000">
                        <a:schemeClr val="bg1">
                          <a:gamma/>
                          <a:tint val="81961"/>
                          <a:invGamma/>
                        </a:schemeClr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61" name="AutoShape 25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4196" y="1162"/>
                    <a:ext cx="678" cy="587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rgbClr val="000080">
                          <a:alpha val="3000"/>
                        </a:srgbClr>
                      </a:gs>
                      <a:gs pos="100000">
                        <a:srgbClr val="00003B"/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51" name="Group 26"/>
                <p:cNvGrpSpPr>
                  <a:grpSpLocks noChangeAspect="1"/>
                </p:cNvGrpSpPr>
                <p:nvPr/>
              </p:nvGrpSpPr>
              <p:grpSpPr bwMode="auto">
                <a:xfrm>
                  <a:off x="3924" y="1664"/>
                  <a:ext cx="631" cy="703"/>
                  <a:chOff x="3924" y="1664"/>
                  <a:chExt cx="631" cy="703"/>
                </a:xfrm>
              </p:grpSpPr>
              <p:sp>
                <p:nvSpPr>
                  <p:cNvPr id="58" name="AutoShape 27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3924" y="1735"/>
                    <a:ext cx="680" cy="586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chemeClr val="bg1">
                          <a:alpha val="0"/>
                        </a:schemeClr>
                      </a:gs>
                      <a:gs pos="100000">
                        <a:schemeClr val="bg1">
                          <a:gamma/>
                          <a:tint val="81961"/>
                          <a:invGamma/>
                        </a:schemeClr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59" name="AutoShape 28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3879" y="1709"/>
                    <a:ext cx="678" cy="587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rgbClr val="00FF00">
                          <a:alpha val="3000"/>
                        </a:srgbClr>
                      </a:gs>
                      <a:gs pos="100000">
                        <a:srgbClr val="007600"/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52" name="Group 29"/>
                <p:cNvGrpSpPr>
                  <a:grpSpLocks noChangeAspect="1"/>
                </p:cNvGrpSpPr>
                <p:nvPr/>
              </p:nvGrpSpPr>
              <p:grpSpPr bwMode="auto">
                <a:xfrm>
                  <a:off x="4562" y="1664"/>
                  <a:ext cx="631" cy="703"/>
                  <a:chOff x="4562" y="1664"/>
                  <a:chExt cx="631" cy="703"/>
                </a:xfrm>
              </p:grpSpPr>
              <p:sp>
                <p:nvSpPr>
                  <p:cNvPr id="56" name="AutoShape 30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4560" y="1735"/>
                    <a:ext cx="680" cy="586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chemeClr val="bg1">
                          <a:alpha val="0"/>
                        </a:schemeClr>
                      </a:gs>
                      <a:gs pos="100000">
                        <a:schemeClr val="bg1">
                          <a:gamma/>
                          <a:tint val="81961"/>
                          <a:invGamma/>
                        </a:schemeClr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57" name="AutoShape 31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4517" y="1709"/>
                    <a:ext cx="678" cy="587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rgbClr val="000080">
                          <a:alpha val="3000"/>
                        </a:srgbClr>
                      </a:gs>
                      <a:gs pos="100000">
                        <a:srgbClr val="00003B"/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53" name="Group 32"/>
                <p:cNvGrpSpPr>
                  <a:grpSpLocks noChangeAspect="1"/>
                </p:cNvGrpSpPr>
                <p:nvPr/>
              </p:nvGrpSpPr>
              <p:grpSpPr bwMode="auto">
                <a:xfrm>
                  <a:off x="4244" y="2205"/>
                  <a:ext cx="631" cy="703"/>
                  <a:chOff x="4244" y="2205"/>
                  <a:chExt cx="631" cy="703"/>
                </a:xfrm>
              </p:grpSpPr>
              <p:sp>
                <p:nvSpPr>
                  <p:cNvPr id="54" name="AutoShape 33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4240" y="2275"/>
                    <a:ext cx="680" cy="586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chemeClr val="bg1">
                          <a:alpha val="0"/>
                        </a:schemeClr>
                      </a:gs>
                      <a:gs pos="100000">
                        <a:schemeClr val="bg1">
                          <a:gamma/>
                          <a:tint val="81961"/>
                          <a:invGamma/>
                        </a:schemeClr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55" name="AutoShape 34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4199" y="2250"/>
                    <a:ext cx="678" cy="587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rgbClr val="000080">
                          <a:alpha val="3000"/>
                        </a:srgbClr>
                      </a:gs>
                      <a:gs pos="100000">
                        <a:srgbClr val="00003B"/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48" name="Line 35"/>
              <p:cNvSpPr>
                <a:spLocks noChangeShapeType="1"/>
              </p:cNvSpPr>
              <p:nvPr/>
            </p:nvSpPr>
            <p:spPr bwMode="auto">
              <a:xfrm>
                <a:off x="1042988" y="793750"/>
                <a:ext cx="7653220" cy="0"/>
              </a:xfrm>
              <a:prstGeom prst="line">
                <a:avLst/>
              </a:prstGeom>
              <a:noFill/>
              <a:ln w="317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pic>
          <p:nvPicPr>
            <p:cNvPr id="45" name="Picture 44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210" b="96547" l="2930" r="9980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24800" y="10885"/>
              <a:ext cx="1085617" cy="76756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73185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D:\data d\Sigid - 8\KAIZEN\background-backgrounds-1767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038937" y="6536368"/>
            <a:ext cx="2105063" cy="307777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14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Technical Training Section</a:t>
            </a:r>
            <a:endParaRPr lang="en-US" sz="14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itchFamily="34" charset="0"/>
            </a:endParaRPr>
          </a:p>
        </p:txBody>
      </p:sp>
      <p:sp>
        <p:nvSpPr>
          <p:cNvPr id="26" name="Rectangle 5"/>
          <p:cNvSpPr txBox="1">
            <a:spLocks noChangeArrowheads="1"/>
          </p:cNvSpPr>
          <p:nvPr/>
        </p:nvSpPr>
        <p:spPr bwMode="auto">
          <a:xfrm>
            <a:off x="304800" y="806450"/>
            <a:ext cx="8489950" cy="5847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 smtClean="0">
                <a:solidFill>
                  <a:schemeClr val="bg1"/>
                </a:solidFill>
              </a:rPr>
              <a:t>Planetary Gear Unit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66845" y="1441737"/>
            <a:ext cx="3657600" cy="2647375"/>
            <a:chOff x="9144001" y="1848425"/>
            <a:chExt cx="3657600" cy="2647375"/>
          </a:xfrm>
        </p:grpSpPr>
        <p:pic>
          <p:nvPicPr>
            <p:cNvPr id="28" name="Picture 7" descr="Pgear_assy"/>
            <p:cNvPicPr>
              <a:picLocks noChangeAspect="1" noChangeArrowheads="1"/>
            </p:cNvPicPr>
            <p:nvPr/>
          </p:nvPicPr>
          <p:blipFill>
            <a:blip r:embed="rId3" cstate="print">
              <a:lum bright="-10000" contras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44001" y="1848425"/>
              <a:ext cx="3657600" cy="2647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Rectangle 8"/>
            <p:cNvSpPr>
              <a:spLocks noChangeArrowheads="1"/>
            </p:cNvSpPr>
            <p:nvPr/>
          </p:nvSpPr>
          <p:spPr bwMode="auto">
            <a:xfrm>
              <a:off x="9282954" y="2670318"/>
              <a:ext cx="236071" cy="2186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CC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algn="ctr" eaLnBrk="1" hangingPunct="1">
                <a:lnSpc>
                  <a:spcPct val="70000"/>
                </a:lnSpc>
              </a:pPr>
              <a:r>
                <a:rPr lang="en-US" sz="1200">
                  <a:solidFill>
                    <a:srgbClr val="000000"/>
                  </a:solidFill>
                  <a:latin typeface="Verdana" pitchFamily="34" charset="0"/>
                </a:rPr>
                <a:t>C1</a:t>
              </a:r>
            </a:p>
          </p:txBody>
        </p:sp>
        <p:sp>
          <p:nvSpPr>
            <p:cNvPr id="30" name="Oval 9"/>
            <p:cNvSpPr>
              <a:spLocks noChangeArrowheads="1"/>
            </p:cNvSpPr>
            <p:nvPr/>
          </p:nvSpPr>
          <p:spPr bwMode="auto">
            <a:xfrm>
              <a:off x="12030636" y="2074126"/>
              <a:ext cx="403412" cy="208667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algn="ctr" eaLnBrk="1" hangingPunct="1">
                <a:lnSpc>
                  <a:spcPct val="80000"/>
                </a:lnSpc>
              </a:pPr>
              <a:r>
                <a:rPr lang="en-US" sz="1200">
                  <a:solidFill>
                    <a:srgbClr val="000000"/>
                  </a:solidFill>
                  <a:latin typeface="Verdana" pitchFamily="34" charset="0"/>
                </a:rPr>
                <a:t>B1</a:t>
              </a:r>
            </a:p>
          </p:txBody>
        </p:sp>
        <p:sp>
          <p:nvSpPr>
            <p:cNvPr id="31" name="AutoShape 10"/>
            <p:cNvSpPr>
              <a:spLocks noChangeArrowheads="1"/>
            </p:cNvSpPr>
            <p:nvPr/>
          </p:nvSpPr>
          <p:spPr bwMode="auto">
            <a:xfrm>
              <a:off x="9527989" y="2010248"/>
              <a:ext cx="505012" cy="222862"/>
            </a:xfrm>
            <a:prstGeom prst="triangle">
              <a:avLst>
                <a:gd name="adj" fmla="val 5000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99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algn="ctr" eaLnBrk="1" hangingPunct="1">
                <a:lnSpc>
                  <a:spcPct val="70000"/>
                </a:lnSpc>
              </a:pPr>
              <a:r>
                <a:rPr lang="en-US" sz="1200">
                  <a:solidFill>
                    <a:srgbClr val="000000"/>
                  </a:solidFill>
                  <a:latin typeface="Verdana" pitchFamily="34" charset="0"/>
                </a:rPr>
                <a:t>F1</a:t>
              </a:r>
            </a:p>
          </p:txBody>
        </p:sp>
        <p:sp>
          <p:nvSpPr>
            <p:cNvPr id="32" name="Line 11"/>
            <p:cNvSpPr>
              <a:spLocks noChangeShapeType="1"/>
            </p:cNvSpPr>
            <p:nvPr/>
          </p:nvSpPr>
          <p:spPr bwMode="auto">
            <a:xfrm flipV="1">
              <a:off x="11316448" y="2949960"/>
              <a:ext cx="0" cy="96526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33" name="Line 12"/>
            <p:cNvSpPr>
              <a:spLocks noChangeShapeType="1"/>
            </p:cNvSpPr>
            <p:nvPr/>
          </p:nvSpPr>
          <p:spPr bwMode="auto">
            <a:xfrm flipH="1">
              <a:off x="11940989" y="2949960"/>
              <a:ext cx="286871" cy="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34" name="Line 13"/>
            <p:cNvSpPr>
              <a:spLocks noChangeShapeType="1"/>
            </p:cNvSpPr>
            <p:nvPr/>
          </p:nvSpPr>
          <p:spPr bwMode="auto">
            <a:xfrm flipV="1">
              <a:off x="12227860" y="2296988"/>
              <a:ext cx="0" cy="652972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35" name="Line 14"/>
            <p:cNvSpPr>
              <a:spLocks noChangeShapeType="1"/>
            </p:cNvSpPr>
            <p:nvPr/>
          </p:nvSpPr>
          <p:spPr bwMode="auto">
            <a:xfrm flipH="1">
              <a:off x="11316448" y="2942863"/>
              <a:ext cx="325718" cy="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36" name="Line 15"/>
            <p:cNvSpPr>
              <a:spLocks noChangeShapeType="1"/>
            </p:cNvSpPr>
            <p:nvPr/>
          </p:nvSpPr>
          <p:spPr bwMode="auto">
            <a:xfrm flipV="1">
              <a:off x="11834907" y="2301247"/>
              <a:ext cx="0" cy="540831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38" name="Line 17"/>
            <p:cNvSpPr>
              <a:spLocks noChangeShapeType="1"/>
            </p:cNvSpPr>
            <p:nvPr/>
          </p:nvSpPr>
          <p:spPr bwMode="auto">
            <a:xfrm flipH="1">
              <a:off x="10327342" y="2871887"/>
              <a:ext cx="243541" cy="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40" name="Line 19"/>
            <p:cNvSpPr>
              <a:spLocks noChangeShapeType="1"/>
            </p:cNvSpPr>
            <p:nvPr/>
          </p:nvSpPr>
          <p:spPr bwMode="auto">
            <a:xfrm flipV="1">
              <a:off x="10191377" y="2312603"/>
              <a:ext cx="0" cy="452822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41" name="Line 20"/>
            <p:cNvSpPr>
              <a:spLocks noChangeShapeType="1"/>
            </p:cNvSpPr>
            <p:nvPr/>
          </p:nvSpPr>
          <p:spPr bwMode="auto">
            <a:xfrm flipV="1">
              <a:off x="10191377" y="1932176"/>
              <a:ext cx="0" cy="123497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42" name="Line 21"/>
            <p:cNvSpPr>
              <a:spLocks noChangeShapeType="1"/>
            </p:cNvSpPr>
            <p:nvPr/>
          </p:nvSpPr>
          <p:spPr bwMode="auto">
            <a:xfrm flipV="1">
              <a:off x="9774519" y="1932176"/>
              <a:ext cx="0" cy="123497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43" name="Line 22"/>
            <p:cNvSpPr>
              <a:spLocks noChangeShapeType="1"/>
            </p:cNvSpPr>
            <p:nvPr/>
          </p:nvSpPr>
          <p:spPr bwMode="auto">
            <a:xfrm flipV="1">
              <a:off x="11834907" y="1932176"/>
              <a:ext cx="0" cy="123497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44" name="Line 23"/>
            <p:cNvSpPr>
              <a:spLocks noChangeShapeType="1"/>
            </p:cNvSpPr>
            <p:nvPr/>
          </p:nvSpPr>
          <p:spPr bwMode="auto">
            <a:xfrm flipH="1">
              <a:off x="12165107" y="3046486"/>
              <a:ext cx="192741" cy="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45" name="Line 24"/>
            <p:cNvSpPr>
              <a:spLocks noChangeShapeType="1"/>
            </p:cNvSpPr>
            <p:nvPr/>
          </p:nvSpPr>
          <p:spPr bwMode="auto">
            <a:xfrm flipV="1">
              <a:off x="12353366" y="3046486"/>
              <a:ext cx="0" cy="62458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46" name="Line 25"/>
            <p:cNvSpPr>
              <a:spLocks noChangeShapeType="1"/>
            </p:cNvSpPr>
            <p:nvPr/>
          </p:nvSpPr>
          <p:spPr bwMode="auto">
            <a:xfrm flipH="1">
              <a:off x="9393519" y="3026613"/>
              <a:ext cx="225612" cy="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47" name="Line 26"/>
            <p:cNvSpPr>
              <a:spLocks noChangeShapeType="1"/>
            </p:cNvSpPr>
            <p:nvPr/>
          </p:nvSpPr>
          <p:spPr bwMode="auto">
            <a:xfrm flipH="1">
              <a:off x="9398001" y="2884663"/>
              <a:ext cx="0" cy="151887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48" name="Line 27"/>
            <p:cNvSpPr>
              <a:spLocks noChangeShapeType="1"/>
            </p:cNvSpPr>
            <p:nvPr/>
          </p:nvSpPr>
          <p:spPr bwMode="auto">
            <a:xfrm flipH="1">
              <a:off x="9169401" y="2438939"/>
              <a:ext cx="0" cy="671425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49" name="Line 28"/>
            <p:cNvSpPr>
              <a:spLocks noChangeShapeType="1"/>
            </p:cNvSpPr>
            <p:nvPr/>
          </p:nvSpPr>
          <p:spPr bwMode="auto">
            <a:xfrm flipH="1">
              <a:off x="9169401" y="2761166"/>
              <a:ext cx="85165" cy="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50" name="Line 29"/>
            <p:cNvSpPr>
              <a:spLocks noChangeShapeType="1"/>
            </p:cNvSpPr>
            <p:nvPr/>
          </p:nvSpPr>
          <p:spPr bwMode="auto">
            <a:xfrm flipH="1">
              <a:off x="9169401" y="2440358"/>
              <a:ext cx="85165" cy="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51" name="Line 30"/>
            <p:cNvSpPr>
              <a:spLocks noChangeShapeType="1"/>
            </p:cNvSpPr>
            <p:nvPr/>
          </p:nvSpPr>
          <p:spPr bwMode="auto">
            <a:xfrm flipH="1">
              <a:off x="9550401" y="2440358"/>
              <a:ext cx="632012" cy="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52" name="Line 31"/>
            <p:cNvSpPr>
              <a:spLocks noChangeShapeType="1"/>
            </p:cNvSpPr>
            <p:nvPr/>
          </p:nvSpPr>
          <p:spPr bwMode="auto">
            <a:xfrm flipV="1">
              <a:off x="9774519" y="2298408"/>
              <a:ext cx="0" cy="134853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53" name="Line 32"/>
            <p:cNvSpPr>
              <a:spLocks noChangeShapeType="1"/>
            </p:cNvSpPr>
            <p:nvPr/>
          </p:nvSpPr>
          <p:spPr bwMode="auto">
            <a:xfrm flipV="1">
              <a:off x="12227860" y="1932176"/>
              <a:ext cx="0" cy="123497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54" name="Rectangle 33"/>
            <p:cNvSpPr>
              <a:spLocks noChangeArrowheads="1"/>
            </p:cNvSpPr>
            <p:nvPr/>
          </p:nvSpPr>
          <p:spPr bwMode="auto">
            <a:xfrm>
              <a:off x="9276977" y="2386417"/>
              <a:ext cx="236071" cy="1632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CC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algn="ctr" eaLnBrk="1" hangingPunct="1">
                <a:lnSpc>
                  <a:spcPct val="70000"/>
                </a:lnSpc>
              </a:pPr>
              <a:r>
                <a:rPr lang="en-US" sz="1200">
                  <a:solidFill>
                    <a:srgbClr val="000000"/>
                  </a:solidFill>
                  <a:latin typeface="Verdana" pitchFamily="34" charset="0"/>
                </a:rPr>
                <a:t>C2</a:t>
              </a:r>
            </a:p>
          </p:txBody>
        </p:sp>
        <p:sp>
          <p:nvSpPr>
            <p:cNvPr id="55" name="Oval 34"/>
            <p:cNvSpPr>
              <a:spLocks noChangeArrowheads="1"/>
            </p:cNvSpPr>
            <p:nvPr/>
          </p:nvSpPr>
          <p:spPr bwMode="auto">
            <a:xfrm>
              <a:off x="9989672" y="2065609"/>
              <a:ext cx="403412" cy="208667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algn="ctr" eaLnBrk="1" hangingPunct="1">
                <a:lnSpc>
                  <a:spcPct val="80000"/>
                </a:lnSpc>
              </a:pPr>
              <a:r>
                <a:rPr lang="en-US" sz="1200">
                  <a:solidFill>
                    <a:srgbClr val="000000"/>
                  </a:solidFill>
                  <a:latin typeface="Verdana" pitchFamily="34" charset="0"/>
                </a:rPr>
                <a:t>B2</a:t>
              </a:r>
            </a:p>
          </p:txBody>
        </p:sp>
        <p:sp>
          <p:nvSpPr>
            <p:cNvPr id="56" name="Oval 35"/>
            <p:cNvSpPr>
              <a:spLocks noChangeArrowheads="1"/>
            </p:cNvSpPr>
            <p:nvPr/>
          </p:nvSpPr>
          <p:spPr bwMode="auto">
            <a:xfrm>
              <a:off x="11624236" y="2074126"/>
              <a:ext cx="403412" cy="207248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algn="ctr" eaLnBrk="1" hangingPunct="1">
                <a:lnSpc>
                  <a:spcPct val="80000"/>
                </a:lnSpc>
              </a:pPr>
              <a:r>
                <a:rPr lang="en-US" sz="1200">
                  <a:solidFill>
                    <a:srgbClr val="000000"/>
                  </a:solidFill>
                  <a:latin typeface="Verdana" pitchFamily="34" charset="0"/>
                </a:rPr>
                <a:t>B3</a:t>
              </a:r>
            </a:p>
          </p:txBody>
        </p:sp>
      </p:grpSp>
      <p:pic>
        <p:nvPicPr>
          <p:cNvPr id="57" name="Picture 3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8688" y="1066800"/>
            <a:ext cx="4057650" cy="2733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8" name="Picture 4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0" y="4038600"/>
            <a:ext cx="4076700" cy="271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9" name="Picture 4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191000"/>
            <a:ext cx="3848100" cy="2592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0" name="Text Box 42"/>
          <p:cNvSpPr txBox="1">
            <a:spLocks noChangeArrowheads="1"/>
          </p:cNvSpPr>
          <p:nvPr/>
        </p:nvSpPr>
        <p:spPr bwMode="auto">
          <a:xfrm>
            <a:off x="4724400" y="776288"/>
            <a:ext cx="114492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Deselerasi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1" name="Text Box 43"/>
          <p:cNvSpPr txBox="1">
            <a:spLocks noChangeArrowheads="1"/>
          </p:cNvSpPr>
          <p:nvPr/>
        </p:nvSpPr>
        <p:spPr bwMode="auto">
          <a:xfrm>
            <a:off x="304800" y="3733800"/>
            <a:ext cx="112197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Akselerasi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2" name="Text Box 44"/>
          <p:cNvSpPr txBox="1">
            <a:spLocks noChangeArrowheads="1"/>
          </p:cNvSpPr>
          <p:nvPr/>
        </p:nvSpPr>
        <p:spPr bwMode="auto">
          <a:xfrm>
            <a:off x="4724400" y="3733800"/>
            <a:ext cx="94929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Mundur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4" name="Line 14"/>
          <p:cNvSpPr>
            <a:spLocks noChangeShapeType="1"/>
          </p:cNvSpPr>
          <p:nvPr/>
        </p:nvSpPr>
        <p:spPr bwMode="auto">
          <a:xfrm flipH="1">
            <a:off x="1415928" y="2565691"/>
            <a:ext cx="325718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65" name="Line 11"/>
          <p:cNvSpPr>
            <a:spLocks noChangeShapeType="1"/>
          </p:cNvSpPr>
          <p:nvPr/>
        </p:nvSpPr>
        <p:spPr bwMode="auto">
          <a:xfrm flipV="1">
            <a:off x="1607390" y="2470151"/>
            <a:ext cx="0" cy="106179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grpSp>
        <p:nvGrpSpPr>
          <p:cNvPr id="63" name="Group 62"/>
          <p:cNvGrpSpPr/>
          <p:nvPr/>
        </p:nvGrpSpPr>
        <p:grpSpPr>
          <a:xfrm>
            <a:off x="166687" y="112624"/>
            <a:ext cx="8843730" cy="801776"/>
            <a:chOff x="166687" y="10885"/>
            <a:chExt cx="8843730" cy="801776"/>
          </a:xfrm>
        </p:grpSpPr>
        <p:grpSp>
          <p:nvGrpSpPr>
            <p:cNvPr id="66" name="Group 65"/>
            <p:cNvGrpSpPr/>
            <p:nvPr/>
          </p:nvGrpSpPr>
          <p:grpSpPr>
            <a:xfrm>
              <a:off x="166687" y="170021"/>
              <a:ext cx="8300921" cy="642640"/>
              <a:chOff x="395288" y="230485"/>
              <a:chExt cx="8300920" cy="642640"/>
            </a:xfrm>
          </p:grpSpPr>
          <p:sp>
            <p:nvSpPr>
              <p:cNvPr id="68" name="Text Box 18"/>
              <p:cNvSpPr txBox="1">
                <a:spLocks noChangeArrowheads="1"/>
              </p:cNvSpPr>
              <p:nvPr/>
            </p:nvSpPr>
            <p:spPr bwMode="auto">
              <a:xfrm>
                <a:off x="971550" y="230485"/>
                <a:ext cx="6295987" cy="4616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17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anchor="b">
                <a:spAutoFit/>
              </a:bodyPr>
              <a:lstStyle>
                <a:lvl1pPr>
                  <a:defRPr sz="2400" baseline="-25000">
                    <a:solidFill>
                      <a:schemeClr val="tx1"/>
                    </a:solidFill>
                    <a:latin typeface="Kunstler Script" pitchFamily="66" charset="0"/>
                  </a:defRPr>
                </a:lvl1pPr>
                <a:lvl2pPr marL="742950" indent="-285750">
                  <a:defRPr sz="2400" baseline="-25000">
                    <a:solidFill>
                      <a:schemeClr val="tx1"/>
                    </a:solidFill>
                    <a:latin typeface="Kunstler Script" pitchFamily="66" charset="0"/>
                  </a:defRPr>
                </a:lvl2pPr>
                <a:lvl3pPr marL="1143000" indent="-228600">
                  <a:defRPr sz="2400" baseline="-25000">
                    <a:solidFill>
                      <a:schemeClr val="tx1"/>
                    </a:solidFill>
                    <a:latin typeface="Kunstler Script" pitchFamily="66" charset="0"/>
                  </a:defRPr>
                </a:lvl3pPr>
                <a:lvl4pPr marL="1600200" indent="-228600">
                  <a:defRPr sz="2400" baseline="-25000">
                    <a:solidFill>
                      <a:schemeClr val="tx1"/>
                    </a:solidFill>
                    <a:latin typeface="Kunstler Script" pitchFamily="66" charset="0"/>
                  </a:defRPr>
                </a:lvl4pPr>
                <a:lvl5pPr marL="2057400" indent="-228600">
                  <a:defRPr sz="2400" baseline="-25000">
                    <a:solidFill>
                      <a:schemeClr val="tx1"/>
                    </a:solidFill>
                    <a:latin typeface="Kunstler Script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Kunstler Script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Kunstler Script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Kunstler Script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Kunstler Script" pitchFamily="66" charset="0"/>
                  </a:defRPr>
                </a:lvl9pPr>
              </a:lstStyle>
              <a:p>
                <a:r>
                  <a:rPr lang="en-US" sz="3600" dirty="0" smtClean="0">
                    <a:solidFill>
                      <a:srgbClr val="99CCFF"/>
                    </a:solidFill>
                    <a:latin typeface="Lucida Sans Unicode" pitchFamily="34" charset="0"/>
                  </a:rPr>
                  <a:t>Drive Train ( </a:t>
                </a:r>
                <a:r>
                  <a:rPr lang="en-US" sz="3600" dirty="0" err="1" smtClean="0">
                    <a:solidFill>
                      <a:srgbClr val="99CCFF"/>
                    </a:solidFill>
                    <a:latin typeface="Lucida Sans Unicode" pitchFamily="34" charset="0"/>
                  </a:rPr>
                  <a:t>T</a:t>
                </a:r>
                <a:r>
                  <a:rPr lang="en-US" sz="3600" dirty="0" err="1" smtClean="0">
                    <a:solidFill>
                      <a:schemeClr val="bg1"/>
                    </a:solidFill>
                    <a:latin typeface="Lucida Sans Unicode" pitchFamily="34" charset="0"/>
                  </a:rPr>
                  <a:t>ransmisi</a:t>
                </a:r>
                <a:r>
                  <a:rPr lang="en-US" sz="3600" dirty="0" smtClean="0">
                    <a:solidFill>
                      <a:srgbClr val="C0C0C0"/>
                    </a:solidFill>
                    <a:latin typeface="Lucida Sans Unicode" pitchFamily="34" charset="0"/>
                  </a:rPr>
                  <a:t> – </a:t>
                </a:r>
                <a:r>
                  <a:rPr lang="en-US" sz="3600" dirty="0" smtClean="0">
                    <a:solidFill>
                      <a:schemeClr val="tx2">
                        <a:lumMod val="40000"/>
                        <a:lumOff val="60000"/>
                      </a:schemeClr>
                    </a:solidFill>
                    <a:latin typeface="Lucida Sans Unicode" pitchFamily="34" charset="0"/>
                  </a:rPr>
                  <a:t>A</a:t>
                </a:r>
                <a:r>
                  <a:rPr lang="en-US" sz="3600" dirty="0" smtClean="0">
                    <a:solidFill>
                      <a:schemeClr val="bg1"/>
                    </a:solidFill>
                    <a:latin typeface="Lucida Sans Unicode" pitchFamily="34" charset="0"/>
                  </a:rPr>
                  <a:t>utomatic</a:t>
                </a:r>
                <a:r>
                  <a:rPr lang="en-US" sz="3600" dirty="0" smtClean="0">
                    <a:solidFill>
                      <a:srgbClr val="C0C0C0"/>
                    </a:solidFill>
                    <a:latin typeface="Lucida Sans Unicode" pitchFamily="34" charset="0"/>
                  </a:rPr>
                  <a:t> )</a:t>
                </a:r>
                <a:endParaRPr lang="en-US" sz="3600" dirty="0">
                  <a:solidFill>
                    <a:srgbClr val="C0C0C0"/>
                  </a:solidFill>
                  <a:latin typeface="Lucida Sans Unicode" pitchFamily="34" charset="0"/>
                </a:endParaRPr>
              </a:p>
            </p:txBody>
          </p:sp>
          <p:grpSp>
            <p:nvGrpSpPr>
              <p:cNvPr id="69" name="Group 19"/>
              <p:cNvGrpSpPr>
                <a:grpSpLocks noChangeAspect="1"/>
              </p:cNvGrpSpPr>
              <p:nvPr/>
            </p:nvGrpSpPr>
            <p:grpSpPr bwMode="auto">
              <a:xfrm>
                <a:off x="395288" y="304800"/>
                <a:ext cx="503237" cy="568325"/>
                <a:chOff x="3606" y="1117"/>
                <a:chExt cx="1587" cy="1791"/>
              </a:xfrm>
            </p:grpSpPr>
            <p:grpSp>
              <p:nvGrpSpPr>
                <p:cNvPr id="71" name="Group 20"/>
                <p:cNvGrpSpPr>
                  <a:grpSpLocks noChangeAspect="1"/>
                </p:cNvGrpSpPr>
                <p:nvPr/>
              </p:nvGrpSpPr>
              <p:grpSpPr bwMode="auto">
                <a:xfrm>
                  <a:off x="3606" y="1117"/>
                  <a:ext cx="631" cy="703"/>
                  <a:chOff x="3606" y="1117"/>
                  <a:chExt cx="631" cy="703"/>
                </a:xfrm>
              </p:grpSpPr>
              <p:sp>
                <p:nvSpPr>
                  <p:cNvPr id="84" name="AutoShape 21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3604" y="1189"/>
                    <a:ext cx="680" cy="586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chemeClr val="bg1">
                          <a:alpha val="0"/>
                        </a:schemeClr>
                      </a:gs>
                      <a:gs pos="100000">
                        <a:schemeClr val="bg1">
                          <a:gamma/>
                          <a:tint val="81961"/>
                          <a:invGamma/>
                        </a:schemeClr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85" name="AutoShape 22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3561" y="1162"/>
                    <a:ext cx="678" cy="587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rgbClr val="FF0000">
                          <a:alpha val="3000"/>
                        </a:srgbClr>
                      </a:gs>
                      <a:gs pos="100000">
                        <a:srgbClr val="760000"/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2" name="Group 23"/>
                <p:cNvGrpSpPr>
                  <a:grpSpLocks noChangeAspect="1"/>
                </p:cNvGrpSpPr>
                <p:nvPr/>
              </p:nvGrpSpPr>
              <p:grpSpPr bwMode="auto">
                <a:xfrm>
                  <a:off x="4241" y="1117"/>
                  <a:ext cx="631" cy="703"/>
                  <a:chOff x="4241" y="1117"/>
                  <a:chExt cx="631" cy="703"/>
                </a:xfrm>
              </p:grpSpPr>
              <p:sp>
                <p:nvSpPr>
                  <p:cNvPr id="82" name="AutoShape 24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4240" y="1189"/>
                    <a:ext cx="680" cy="586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chemeClr val="bg1">
                          <a:alpha val="0"/>
                        </a:schemeClr>
                      </a:gs>
                      <a:gs pos="100000">
                        <a:schemeClr val="bg1">
                          <a:gamma/>
                          <a:tint val="81961"/>
                          <a:invGamma/>
                        </a:schemeClr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83" name="AutoShape 25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4196" y="1162"/>
                    <a:ext cx="678" cy="587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rgbClr val="000080">
                          <a:alpha val="3000"/>
                        </a:srgbClr>
                      </a:gs>
                      <a:gs pos="100000">
                        <a:srgbClr val="00003B"/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3" name="Group 26"/>
                <p:cNvGrpSpPr>
                  <a:grpSpLocks noChangeAspect="1"/>
                </p:cNvGrpSpPr>
                <p:nvPr/>
              </p:nvGrpSpPr>
              <p:grpSpPr bwMode="auto">
                <a:xfrm>
                  <a:off x="3924" y="1664"/>
                  <a:ext cx="631" cy="703"/>
                  <a:chOff x="3924" y="1664"/>
                  <a:chExt cx="631" cy="703"/>
                </a:xfrm>
              </p:grpSpPr>
              <p:sp>
                <p:nvSpPr>
                  <p:cNvPr id="80" name="AutoShape 27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3924" y="1735"/>
                    <a:ext cx="680" cy="586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chemeClr val="bg1">
                          <a:alpha val="0"/>
                        </a:schemeClr>
                      </a:gs>
                      <a:gs pos="100000">
                        <a:schemeClr val="bg1">
                          <a:gamma/>
                          <a:tint val="81961"/>
                          <a:invGamma/>
                        </a:schemeClr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81" name="AutoShape 28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3879" y="1709"/>
                    <a:ext cx="678" cy="587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rgbClr val="00FF00">
                          <a:alpha val="3000"/>
                        </a:srgbClr>
                      </a:gs>
                      <a:gs pos="100000">
                        <a:srgbClr val="007600"/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4" name="Group 29"/>
                <p:cNvGrpSpPr>
                  <a:grpSpLocks noChangeAspect="1"/>
                </p:cNvGrpSpPr>
                <p:nvPr/>
              </p:nvGrpSpPr>
              <p:grpSpPr bwMode="auto">
                <a:xfrm>
                  <a:off x="4562" y="1664"/>
                  <a:ext cx="631" cy="703"/>
                  <a:chOff x="4562" y="1664"/>
                  <a:chExt cx="631" cy="703"/>
                </a:xfrm>
              </p:grpSpPr>
              <p:sp>
                <p:nvSpPr>
                  <p:cNvPr id="78" name="AutoShape 30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4560" y="1735"/>
                    <a:ext cx="680" cy="586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chemeClr val="bg1">
                          <a:alpha val="0"/>
                        </a:schemeClr>
                      </a:gs>
                      <a:gs pos="100000">
                        <a:schemeClr val="bg1">
                          <a:gamma/>
                          <a:tint val="81961"/>
                          <a:invGamma/>
                        </a:schemeClr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79" name="AutoShape 31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4517" y="1709"/>
                    <a:ext cx="678" cy="587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rgbClr val="000080">
                          <a:alpha val="3000"/>
                        </a:srgbClr>
                      </a:gs>
                      <a:gs pos="100000">
                        <a:srgbClr val="00003B"/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5" name="Group 32"/>
                <p:cNvGrpSpPr>
                  <a:grpSpLocks noChangeAspect="1"/>
                </p:cNvGrpSpPr>
                <p:nvPr/>
              </p:nvGrpSpPr>
              <p:grpSpPr bwMode="auto">
                <a:xfrm>
                  <a:off x="4244" y="2205"/>
                  <a:ext cx="631" cy="703"/>
                  <a:chOff x="4244" y="2205"/>
                  <a:chExt cx="631" cy="703"/>
                </a:xfrm>
              </p:grpSpPr>
              <p:sp>
                <p:nvSpPr>
                  <p:cNvPr id="76" name="AutoShape 33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4240" y="2275"/>
                    <a:ext cx="680" cy="586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chemeClr val="bg1">
                          <a:alpha val="0"/>
                        </a:schemeClr>
                      </a:gs>
                      <a:gs pos="100000">
                        <a:schemeClr val="bg1">
                          <a:gamma/>
                          <a:tint val="81961"/>
                          <a:invGamma/>
                        </a:schemeClr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77" name="AutoShape 34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4199" y="2250"/>
                    <a:ext cx="678" cy="587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rgbClr val="000080">
                          <a:alpha val="3000"/>
                        </a:srgbClr>
                      </a:gs>
                      <a:gs pos="100000">
                        <a:srgbClr val="00003B"/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70" name="Line 35"/>
              <p:cNvSpPr>
                <a:spLocks noChangeShapeType="1"/>
              </p:cNvSpPr>
              <p:nvPr/>
            </p:nvSpPr>
            <p:spPr bwMode="auto">
              <a:xfrm>
                <a:off x="1042988" y="793750"/>
                <a:ext cx="7653220" cy="0"/>
              </a:xfrm>
              <a:prstGeom prst="line">
                <a:avLst/>
              </a:prstGeom>
              <a:noFill/>
              <a:ln w="317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pic>
          <p:nvPicPr>
            <p:cNvPr id="67" name="Picture 66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210" b="96547" l="2930" r="9980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24800" y="10885"/>
              <a:ext cx="1085617" cy="76756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19548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D:\data d\Sigid - 8\KAIZEN\background-backgrounds-1767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038937" y="6536368"/>
            <a:ext cx="2105063" cy="307777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14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Technical Training Section</a:t>
            </a:r>
            <a:endParaRPr lang="en-US" sz="14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itchFamily="34" charset="0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166687" y="10885"/>
            <a:ext cx="8843730" cy="801776"/>
            <a:chOff x="166687" y="10885"/>
            <a:chExt cx="8843730" cy="801776"/>
          </a:xfrm>
        </p:grpSpPr>
        <p:grpSp>
          <p:nvGrpSpPr>
            <p:cNvPr id="32" name="Group 31"/>
            <p:cNvGrpSpPr/>
            <p:nvPr/>
          </p:nvGrpSpPr>
          <p:grpSpPr>
            <a:xfrm>
              <a:off x="166687" y="170021"/>
              <a:ext cx="8300921" cy="642640"/>
              <a:chOff x="395288" y="230485"/>
              <a:chExt cx="8300920" cy="642640"/>
            </a:xfrm>
          </p:grpSpPr>
          <p:sp>
            <p:nvSpPr>
              <p:cNvPr id="34" name="Text Box 18"/>
              <p:cNvSpPr txBox="1">
                <a:spLocks noChangeArrowheads="1"/>
              </p:cNvSpPr>
              <p:nvPr/>
            </p:nvSpPr>
            <p:spPr bwMode="auto">
              <a:xfrm>
                <a:off x="971549" y="230485"/>
                <a:ext cx="7029451" cy="4616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17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anchor="b">
                <a:spAutoFit/>
              </a:bodyPr>
              <a:lstStyle>
                <a:lvl1pPr>
                  <a:defRPr sz="2400" baseline="-25000">
                    <a:solidFill>
                      <a:schemeClr val="tx1"/>
                    </a:solidFill>
                    <a:latin typeface="Kunstler Script" pitchFamily="66" charset="0"/>
                  </a:defRPr>
                </a:lvl1pPr>
                <a:lvl2pPr marL="742950" indent="-285750">
                  <a:defRPr sz="2400" baseline="-25000">
                    <a:solidFill>
                      <a:schemeClr val="tx1"/>
                    </a:solidFill>
                    <a:latin typeface="Kunstler Script" pitchFamily="66" charset="0"/>
                  </a:defRPr>
                </a:lvl2pPr>
                <a:lvl3pPr marL="1143000" indent="-228600">
                  <a:defRPr sz="2400" baseline="-25000">
                    <a:solidFill>
                      <a:schemeClr val="tx1"/>
                    </a:solidFill>
                    <a:latin typeface="Kunstler Script" pitchFamily="66" charset="0"/>
                  </a:defRPr>
                </a:lvl3pPr>
                <a:lvl4pPr marL="1600200" indent="-228600">
                  <a:defRPr sz="2400" baseline="-25000">
                    <a:solidFill>
                      <a:schemeClr val="tx1"/>
                    </a:solidFill>
                    <a:latin typeface="Kunstler Script" pitchFamily="66" charset="0"/>
                  </a:defRPr>
                </a:lvl4pPr>
                <a:lvl5pPr marL="2057400" indent="-228600">
                  <a:defRPr sz="2400" baseline="-25000">
                    <a:solidFill>
                      <a:schemeClr val="tx1"/>
                    </a:solidFill>
                    <a:latin typeface="Kunstler Script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Kunstler Script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Kunstler Script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Kunstler Script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Kunstler Script" pitchFamily="66" charset="0"/>
                  </a:defRPr>
                </a:lvl9pPr>
              </a:lstStyle>
              <a:p>
                <a:r>
                  <a:rPr lang="en-US" sz="3600" dirty="0" smtClean="0">
                    <a:solidFill>
                      <a:srgbClr val="99CCFF"/>
                    </a:solidFill>
                    <a:latin typeface="Lucida Sans Unicode" pitchFamily="34" charset="0"/>
                  </a:rPr>
                  <a:t>D</a:t>
                </a:r>
                <a:r>
                  <a:rPr lang="en-US" sz="3600" dirty="0" smtClean="0">
                    <a:solidFill>
                      <a:srgbClr val="C0C0C0"/>
                    </a:solidFill>
                    <a:latin typeface="Lucida Sans Unicode" pitchFamily="34" charset="0"/>
                  </a:rPr>
                  <a:t>rive Train – </a:t>
                </a:r>
                <a:r>
                  <a:rPr lang="en-US" sz="3600" dirty="0" err="1" smtClean="0">
                    <a:solidFill>
                      <a:srgbClr val="C0C0C0"/>
                    </a:solidFill>
                    <a:latin typeface="Lucida Sans Unicode" pitchFamily="34" charset="0"/>
                  </a:rPr>
                  <a:t>Transmisi</a:t>
                </a:r>
                <a:r>
                  <a:rPr lang="en-US" sz="3600" dirty="0" smtClean="0">
                    <a:solidFill>
                      <a:srgbClr val="C0C0C0"/>
                    </a:solidFill>
                    <a:latin typeface="Lucida Sans Unicode" pitchFamily="34" charset="0"/>
                  </a:rPr>
                  <a:t> CVT</a:t>
                </a:r>
                <a:endParaRPr lang="en-US" sz="3600" dirty="0">
                  <a:solidFill>
                    <a:srgbClr val="C0C0C0"/>
                  </a:solidFill>
                  <a:latin typeface="Lucida Sans Unicode" pitchFamily="34" charset="0"/>
                </a:endParaRPr>
              </a:p>
            </p:txBody>
          </p:sp>
          <p:grpSp>
            <p:nvGrpSpPr>
              <p:cNvPr id="35" name="Group 19"/>
              <p:cNvGrpSpPr>
                <a:grpSpLocks noChangeAspect="1"/>
              </p:cNvGrpSpPr>
              <p:nvPr/>
            </p:nvGrpSpPr>
            <p:grpSpPr bwMode="auto">
              <a:xfrm>
                <a:off x="395288" y="304800"/>
                <a:ext cx="503237" cy="568325"/>
                <a:chOff x="3606" y="1117"/>
                <a:chExt cx="1587" cy="1791"/>
              </a:xfrm>
            </p:grpSpPr>
            <p:grpSp>
              <p:nvGrpSpPr>
                <p:cNvPr id="37" name="Group 20"/>
                <p:cNvGrpSpPr>
                  <a:grpSpLocks noChangeAspect="1"/>
                </p:cNvGrpSpPr>
                <p:nvPr/>
              </p:nvGrpSpPr>
              <p:grpSpPr bwMode="auto">
                <a:xfrm>
                  <a:off x="3606" y="1117"/>
                  <a:ext cx="631" cy="703"/>
                  <a:chOff x="3606" y="1117"/>
                  <a:chExt cx="631" cy="703"/>
                </a:xfrm>
              </p:grpSpPr>
              <p:sp>
                <p:nvSpPr>
                  <p:cNvPr id="50" name="AutoShape 21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3604" y="1189"/>
                    <a:ext cx="680" cy="586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chemeClr val="bg1">
                          <a:alpha val="0"/>
                        </a:schemeClr>
                      </a:gs>
                      <a:gs pos="100000">
                        <a:schemeClr val="bg1">
                          <a:gamma/>
                          <a:tint val="81961"/>
                          <a:invGamma/>
                        </a:schemeClr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51" name="AutoShape 22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3561" y="1162"/>
                    <a:ext cx="678" cy="587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rgbClr val="FF0000">
                          <a:alpha val="3000"/>
                        </a:srgbClr>
                      </a:gs>
                      <a:gs pos="100000">
                        <a:srgbClr val="760000"/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8" name="Group 23"/>
                <p:cNvGrpSpPr>
                  <a:grpSpLocks noChangeAspect="1"/>
                </p:cNvGrpSpPr>
                <p:nvPr/>
              </p:nvGrpSpPr>
              <p:grpSpPr bwMode="auto">
                <a:xfrm>
                  <a:off x="4241" y="1117"/>
                  <a:ext cx="631" cy="703"/>
                  <a:chOff x="4241" y="1117"/>
                  <a:chExt cx="631" cy="703"/>
                </a:xfrm>
              </p:grpSpPr>
              <p:sp>
                <p:nvSpPr>
                  <p:cNvPr id="48" name="AutoShape 24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4240" y="1189"/>
                    <a:ext cx="680" cy="586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chemeClr val="bg1">
                          <a:alpha val="0"/>
                        </a:schemeClr>
                      </a:gs>
                      <a:gs pos="100000">
                        <a:schemeClr val="bg1">
                          <a:gamma/>
                          <a:tint val="81961"/>
                          <a:invGamma/>
                        </a:schemeClr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49" name="AutoShape 25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4196" y="1162"/>
                    <a:ext cx="678" cy="587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rgbClr val="000080">
                          <a:alpha val="3000"/>
                        </a:srgbClr>
                      </a:gs>
                      <a:gs pos="100000">
                        <a:srgbClr val="00003B"/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9" name="Group 26"/>
                <p:cNvGrpSpPr>
                  <a:grpSpLocks noChangeAspect="1"/>
                </p:cNvGrpSpPr>
                <p:nvPr/>
              </p:nvGrpSpPr>
              <p:grpSpPr bwMode="auto">
                <a:xfrm>
                  <a:off x="3924" y="1664"/>
                  <a:ext cx="631" cy="703"/>
                  <a:chOff x="3924" y="1664"/>
                  <a:chExt cx="631" cy="703"/>
                </a:xfrm>
              </p:grpSpPr>
              <p:sp>
                <p:nvSpPr>
                  <p:cNvPr id="46" name="AutoShape 27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3924" y="1735"/>
                    <a:ext cx="680" cy="586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chemeClr val="bg1">
                          <a:alpha val="0"/>
                        </a:schemeClr>
                      </a:gs>
                      <a:gs pos="100000">
                        <a:schemeClr val="bg1">
                          <a:gamma/>
                          <a:tint val="81961"/>
                          <a:invGamma/>
                        </a:schemeClr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47" name="AutoShape 28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3879" y="1709"/>
                    <a:ext cx="678" cy="587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rgbClr val="00FF00">
                          <a:alpha val="3000"/>
                        </a:srgbClr>
                      </a:gs>
                      <a:gs pos="100000">
                        <a:srgbClr val="007600"/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0" name="Group 29"/>
                <p:cNvGrpSpPr>
                  <a:grpSpLocks noChangeAspect="1"/>
                </p:cNvGrpSpPr>
                <p:nvPr/>
              </p:nvGrpSpPr>
              <p:grpSpPr bwMode="auto">
                <a:xfrm>
                  <a:off x="4562" y="1664"/>
                  <a:ext cx="631" cy="703"/>
                  <a:chOff x="4562" y="1664"/>
                  <a:chExt cx="631" cy="703"/>
                </a:xfrm>
              </p:grpSpPr>
              <p:sp>
                <p:nvSpPr>
                  <p:cNvPr id="44" name="AutoShape 30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4560" y="1735"/>
                    <a:ext cx="680" cy="586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chemeClr val="bg1">
                          <a:alpha val="0"/>
                        </a:schemeClr>
                      </a:gs>
                      <a:gs pos="100000">
                        <a:schemeClr val="bg1">
                          <a:gamma/>
                          <a:tint val="81961"/>
                          <a:invGamma/>
                        </a:schemeClr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45" name="AutoShape 31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4517" y="1709"/>
                    <a:ext cx="678" cy="587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rgbClr val="000080">
                          <a:alpha val="3000"/>
                        </a:srgbClr>
                      </a:gs>
                      <a:gs pos="100000">
                        <a:srgbClr val="00003B"/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1" name="Group 32"/>
                <p:cNvGrpSpPr>
                  <a:grpSpLocks noChangeAspect="1"/>
                </p:cNvGrpSpPr>
                <p:nvPr/>
              </p:nvGrpSpPr>
              <p:grpSpPr bwMode="auto">
                <a:xfrm>
                  <a:off x="4244" y="2205"/>
                  <a:ext cx="631" cy="703"/>
                  <a:chOff x="4244" y="2205"/>
                  <a:chExt cx="631" cy="703"/>
                </a:xfrm>
              </p:grpSpPr>
              <p:sp>
                <p:nvSpPr>
                  <p:cNvPr id="42" name="AutoShape 33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4240" y="2275"/>
                    <a:ext cx="680" cy="586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chemeClr val="bg1">
                          <a:alpha val="0"/>
                        </a:schemeClr>
                      </a:gs>
                      <a:gs pos="100000">
                        <a:schemeClr val="bg1">
                          <a:gamma/>
                          <a:tint val="81961"/>
                          <a:invGamma/>
                        </a:schemeClr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43" name="AutoShape 34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4199" y="2250"/>
                    <a:ext cx="678" cy="587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rgbClr val="000080">
                          <a:alpha val="3000"/>
                        </a:srgbClr>
                      </a:gs>
                      <a:gs pos="100000">
                        <a:srgbClr val="00003B"/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36" name="Line 35"/>
              <p:cNvSpPr>
                <a:spLocks noChangeShapeType="1"/>
              </p:cNvSpPr>
              <p:nvPr/>
            </p:nvSpPr>
            <p:spPr bwMode="auto">
              <a:xfrm>
                <a:off x="1042988" y="793750"/>
                <a:ext cx="7653220" cy="0"/>
              </a:xfrm>
              <a:prstGeom prst="line">
                <a:avLst/>
              </a:prstGeom>
              <a:noFill/>
              <a:ln w="317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pic>
          <p:nvPicPr>
            <p:cNvPr id="33" name="Picture 3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210" b="96547" l="2930" r="9980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24800" y="10885"/>
              <a:ext cx="1085617" cy="76756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7" name="Text Box 18"/>
          <p:cNvSpPr txBox="1">
            <a:spLocks noChangeArrowheads="1"/>
          </p:cNvSpPr>
          <p:nvPr/>
        </p:nvSpPr>
        <p:spPr bwMode="auto">
          <a:xfrm>
            <a:off x="2362200" y="1981200"/>
            <a:ext cx="4286251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b">
            <a:spAutoFit/>
          </a:bodyPr>
          <a:lstStyle>
            <a:lvl1pPr>
              <a:defRPr sz="2400" baseline="-25000">
                <a:solidFill>
                  <a:schemeClr val="tx1"/>
                </a:solidFill>
                <a:latin typeface="Kunstler Script" pitchFamily="66" charset="0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Kunstler Script" pitchFamily="66" charset="0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Kunstler Script" pitchFamily="66" charset="0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Kunstler Script" pitchFamily="66" charset="0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Kunstler Script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Kunstler Script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Kunstler Script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Kunstler Script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Kunstler Script" pitchFamily="66" charset="0"/>
              </a:defRPr>
            </a:lvl9pPr>
          </a:lstStyle>
          <a:p>
            <a:r>
              <a:rPr lang="en-US" sz="3600" dirty="0" smtClean="0">
                <a:solidFill>
                  <a:srgbClr val="99CCFF"/>
                </a:solidFill>
                <a:latin typeface="Lucida Sans Unicode" pitchFamily="34" charset="0"/>
              </a:rPr>
              <a:t> </a:t>
            </a:r>
            <a:r>
              <a:rPr lang="en-US" sz="7200" dirty="0" smtClean="0">
                <a:solidFill>
                  <a:srgbClr val="99CCFF"/>
                </a:solidFill>
                <a:latin typeface="Lucida Sans Unicode" pitchFamily="34" charset="0"/>
              </a:rPr>
              <a:t>C</a:t>
            </a:r>
            <a:r>
              <a:rPr lang="en-US" sz="3600" dirty="0" smtClean="0">
                <a:solidFill>
                  <a:schemeClr val="bg1"/>
                </a:solidFill>
                <a:latin typeface="Lucida Sans Unicode" pitchFamily="34" charset="0"/>
              </a:rPr>
              <a:t>ontinuously</a:t>
            </a:r>
            <a:r>
              <a:rPr lang="en-US" sz="3600" dirty="0" smtClean="0">
                <a:solidFill>
                  <a:srgbClr val="99CCFF"/>
                </a:solidFill>
                <a:latin typeface="Lucida Sans Unicode" pitchFamily="34" charset="0"/>
              </a:rPr>
              <a:t> </a:t>
            </a:r>
          </a:p>
          <a:p>
            <a:r>
              <a:rPr lang="en-US" sz="3600" dirty="0">
                <a:solidFill>
                  <a:srgbClr val="99CCFF"/>
                </a:solidFill>
                <a:latin typeface="Lucida Sans Unicode" pitchFamily="34" charset="0"/>
              </a:rPr>
              <a:t> </a:t>
            </a:r>
            <a:r>
              <a:rPr lang="en-US" sz="3600" dirty="0" smtClean="0">
                <a:solidFill>
                  <a:srgbClr val="99CCFF"/>
                </a:solidFill>
                <a:latin typeface="Lucida Sans Unicode" pitchFamily="34" charset="0"/>
              </a:rPr>
              <a:t>   </a:t>
            </a:r>
            <a:r>
              <a:rPr lang="en-US" sz="7200" dirty="0" smtClean="0">
                <a:solidFill>
                  <a:srgbClr val="99CCFF"/>
                </a:solidFill>
                <a:latin typeface="Lucida Sans Unicode" pitchFamily="34" charset="0"/>
              </a:rPr>
              <a:t>V</a:t>
            </a:r>
            <a:r>
              <a:rPr lang="en-US" sz="3600" dirty="0" smtClean="0">
                <a:solidFill>
                  <a:schemeClr val="bg1"/>
                </a:solidFill>
                <a:latin typeface="Lucida Sans Unicode" pitchFamily="34" charset="0"/>
              </a:rPr>
              <a:t>ariable</a:t>
            </a:r>
            <a:r>
              <a:rPr lang="en-US" sz="3600" dirty="0" smtClean="0">
                <a:solidFill>
                  <a:srgbClr val="99CCFF"/>
                </a:solidFill>
                <a:latin typeface="Lucida Sans Unicode" pitchFamily="34" charset="0"/>
              </a:rPr>
              <a:t> </a:t>
            </a:r>
          </a:p>
          <a:p>
            <a:r>
              <a:rPr lang="en-US" sz="3600" dirty="0">
                <a:solidFill>
                  <a:srgbClr val="99CCFF"/>
                </a:solidFill>
                <a:latin typeface="Lucida Sans Unicode" pitchFamily="34" charset="0"/>
              </a:rPr>
              <a:t> </a:t>
            </a:r>
            <a:r>
              <a:rPr lang="en-US" sz="3600" dirty="0" smtClean="0">
                <a:solidFill>
                  <a:srgbClr val="99CCFF"/>
                </a:solidFill>
                <a:latin typeface="Lucida Sans Unicode" pitchFamily="34" charset="0"/>
              </a:rPr>
              <a:t>      </a:t>
            </a:r>
            <a:r>
              <a:rPr lang="en-US" sz="7200" dirty="0" smtClean="0">
                <a:solidFill>
                  <a:srgbClr val="99CCFF"/>
                </a:solidFill>
                <a:latin typeface="Lucida Sans Unicode" pitchFamily="34" charset="0"/>
              </a:rPr>
              <a:t>T</a:t>
            </a:r>
            <a:r>
              <a:rPr lang="en-US" sz="3600" dirty="0" smtClean="0">
                <a:solidFill>
                  <a:schemeClr val="bg1"/>
                </a:solidFill>
                <a:latin typeface="Lucida Sans Unicode" pitchFamily="34" charset="0"/>
              </a:rPr>
              <a:t>ransmission</a:t>
            </a:r>
            <a:endParaRPr lang="en-US" sz="3600" dirty="0">
              <a:solidFill>
                <a:schemeClr val="bg1"/>
              </a:solidFill>
              <a:latin typeface="Lucida Sans Unicod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0058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D:\data d\Sigid - 8\KAIZEN\background-backgrounds-1767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038937" y="6536368"/>
            <a:ext cx="2105063" cy="307777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14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Technical Training Section</a:t>
            </a:r>
            <a:endParaRPr lang="en-US" sz="14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itchFamily="34" charset="0"/>
            </a:endParaRPr>
          </a:p>
        </p:txBody>
      </p:sp>
      <p:pic>
        <p:nvPicPr>
          <p:cNvPr id="27" name="Picture 2" descr="K210_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1330325"/>
            <a:ext cx="4572000" cy="491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AutoShape 6"/>
          <p:cNvSpPr>
            <a:spLocks noChangeArrowheads="1"/>
          </p:cNvSpPr>
          <p:nvPr/>
        </p:nvSpPr>
        <p:spPr bwMode="auto">
          <a:xfrm>
            <a:off x="6400800" y="3724275"/>
            <a:ext cx="2514600" cy="2711450"/>
          </a:xfrm>
          <a:prstGeom prst="wedgeRectCallout">
            <a:avLst>
              <a:gd name="adj1" fmla="val -105620"/>
              <a:gd name="adj2" fmla="val -75236"/>
            </a:avLst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/>
            <a:endParaRPr lang="en-US" sz="160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29" name="Text Box 8"/>
          <p:cNvSpPr txBox="1">
            <a:spLocks noChangeArrowheads="1"/>
          </p:cNvSpPr>
          <p:nvPr/>
        </p:nvSpPr>
        <p:spPr bwMode="auto">
          <a:xfrm>
            <a:off x="6245225" y="1225550"/>
            <a:ext cx="141128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sz="1400">
                <a:solidFill>
                  <a:schemeClr val="bg1"/>
                </a:solidFill>
                <a:latin typeface="Verdana" pitchFamily="34" charset="0"/>
              </a:rPr>
              <a:t>Secondary Pulley</a:t>
            </a:r>
          </a:p>
        </p:txBody>
      </p:sp>
      <p:sp>
        <p:nvSpPr>
          <p:cNvPr id="30" name="Text Box 9"/>
          <p:cNvSpPr txBox="1">
            <a:spLocks noChangeArrowheads="1"/>
          </p:cNvSpPr>
          <p:nvPr/>
        </p:nvSpPr>
        <p:spPr bwMode="auto">
          <a:xfrm>
            <a:off x="5340350" y="5343525"/>
            <a:ext cx="101282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sz="1400">
                <a:solidFill>
                  <a:schemeClr val="bg1"/>
                </a:solidFill>
                <a:latin typeface="Verdana" pitchFamily="34" charset="0"/>
              </a:rPr>
              <a:t>Primary Pulley</a:t>
            </a:r>
          </a:p>
        </p:txBody>
      </p:sp>
      <p:sp>
        <p:nvSpPr>
          <p:cNvPr id="31" name="Text Box 10"/>
          <p:cNvSpPr txBox="1">
            <a:spLocks noChangeArrowheads="1"/>
          </p:cNvSpPr>
          <p:nvPr/>
        </p:nvSpPr>
        <p:spPr bwMode="auto">
          <a:xfrm>
            <a:off x="7024688" y="3048000"/>
            <a:ext cx="143351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sz="1400">
                <a:solidFill>
                  <a:schemeClr val="bg1"/>
                </a:solidFill>
                <a:latin typeface="Verdana" pitchFamily="34" charset="0"/>
              </a:rPr>
              <a:t>Metal Belt</a:t>
            </a:r>
          </a:p>
        </p:txBody>
      </p:sp>
      <p:sp>
        <p:nvSpPr>
          <p:cNvPr id="33" name="Freeform 12"/>
          <p:cNvSpPr>
            <a:spLocks/>
          </p:cNvSpPr>
          <p:nvPr/>
        </p:nvSpPr>
        <p:spPr bwMode="auto">
          <a:xfrm flipH="1">
            <a:off x="5130800" y="1482725"/>
            <a:ext cx="1298575" cy="369332"/>
          </a:xfrm>
          <a:custGeom>
            <a:avLst/>
            <a:gdLst>
              <a:gd name="T0" fmla="*/ 986 w 986"/>
              <a:gd name="T1" fmla="*/ 611 h 611"/>
              <a:gd name="T2" fmla="*/ 269 w 986"/>
              <a:gd name="T3" fmla="*/ 2 h 611"/>
              <a:gd name="T4" fmla="*/ 0 w 986"/>
              <a:gd name="T5" fmla="*/ 0 h 6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986" h="611">
                <a:moveTo>
                  <a:pt x="986" y="611"/>
                </a:moveTo>
                <a:lnTo>
                  <a:pt x="269" y="2"/>
                </a:lnTo>
                <a:lnTo>
                  <a:pt x="0" y="0"/>
                </a:lnTo>
              </a:path>
            </a:pathLst>
          </a:custGeom>
          <a:noFill/>
          <a:ln w="3810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>
            <a:spAutoFit/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4" name="Freeform 13"/>
          <p:cNvSpPr>
            <a:spLocks/>
          </p:cNvSpPr>
          <p:nvPr/>
        </p:nvSpPr>
        <p:spPr bwMode="auto">
          <a:xfrm flipH="1" flipV="1">
            <a:off x="4495800" y="3429000"/>
            <a:ext cx="844550" cy="2134116"/>
          </a:xfrm>
          <a:custGeom>
            <a:avLst/>
            <a:gdLst>
              <a:gd name="T0" fmla="*/ 986 w 986"/>
              <a:gd name="T1" fmla="*/ 611 h 611"/>
              <a:gd name="T2" fmla="*/ 269 w 986"/>
              <a:gd name="T3" fmla="*/ 2 h 611"/>
              <a:gd name="T4" fmla="*/ 0 w 986"/>
              <a:gd name="T5" fmla="*/ 0 h 6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986" h="611">
                <a:moveTo>
                  <a:pt x="986" y="611"/>
                </a:moveTo>
                <a:lnTo>
                  <a:pt x="269" y="2"/>
                </a:lnTo>
                <a:lnTo>
                  <a:pt x="0" y="0"/>
                </a:lnTo>
              </a:path>
            </a:pathLst>
          </a:custGeom>
          <a:noFill/>
          <a:ln w="3810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dist="17961" dir="81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5" name="Text Box 14"/>
          <p:cNvSpPr txBox="1">
            <a:spLocks noChangeArrowheads="1"/>
          </p:cNvSpPr>
          <p:nvPr/>
        </p:nvSpPr>
        <p:spPr bwMode="auto">
          <a:xfrm>
            <a:off x="1619250" y="5518150"/>
            <a:ext cx="1012825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sz="1400">
                <a:solidFill>
                  <a:schemeClr val="bg1"/>
                </a:solidFill>
                <a:latin typeface="Verdana" pitchFamily="34" charset="0"/>
              </a:rPr>
              <a:t>CVT Fluid Warmer</a:t>
            </a:r>
          </a:p>
        </p:txBody>
      </p:sp>
      <p:sp>
        <p:nvSpPr>
          <p:cNvPr id="36" name="Freeform 15"/>
          <p:cNvSpPr>
            <a:spLocks/>
          </p:cNvSpPr>
          <p:nvPr/>
        </p:nvSpPr>
        <p:spPr bwMode="auto">
          <a:xfrm flipV="1">
            <a:off x="2479675" y="5378450"/>
            <a:ext cx="568325" cy="369332"/>
          </a:xfrm>
          <a:custGeom>
            <a:avLst/>
            <a:gdLst>
              <a:gd name="T0" fmla="*/ 986 w 986"/>
              <a:gd name="T1" fmla="*/ 611 h 611"/>
              <a:gd name="T2" fmla="*/ 269 w 986"/>
              <a:gd name="T3" fmla="*/ 2 h 611"/>
              <a:gd name="T4" fmla="*/ 0 w 986"/>
              <a:gd name="T5" fmla="*/ 0 h 6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986" h="611">
                <a:moveTo>
                  <a:pt x="986" y="611"/>
                </a:moveTo>
                <a:lnTo>
                  <a:pt x="269" y="2"/>
                </a:lnTo>
                <a:lnTo>
                  <a:pt x="0" y="0"/>
                </a:lnTo>
              </a:path>
            </a:pathLst>
          </a:custGeom>
          <a:noFill/>
          <a:ln w="3810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>
            <a:spAutoFit/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7" name="Text Box 16"/>
          <p:cNvSpPr txBox="1">
            <a:spLocks noChangeArrowheads="1"/>
          </p:cNvSpPr>
          <p:nvPr/>
        </p:nvSpPr>
        <p:spPr bwMode="auto">
          <a:xfrm>
            <a:off x="609600" y="2286000"/>
            <a:ext cx="1600200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sz="1400">
                <a:solidFill>
                  <a:schemeClr val="bg1"/>
                </a:solidFill>
                <a:latin typeface="Verdana" pitchFamily="34" charset="0"/>
              </a:rPr>
              <a:t>Torque Converter with Lock-up Clutch</a:t>
            </a:r>
          </a:p>
        </p:txBody>
      </p:sp>
      <p:sp>
        <p:nvSpPr>
          <p:cNvPr id="38" name="Text Box 17"/>
          <p:cNvSpPr txBox="1">
            <a:spLocks noChangeArrowheads="1"/>
          </p:cNvSpPr>
          <p:nvPr/>
        </p:nvSpPr>
        <p:spPr bwMode="auto">
          <a:xfrm>
            <a:off x="990600" y="1250950"/>
            <a:ext cx="1749425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sz="1400">
                <a:solidFill>
                  <a:schemeClr val="bg1"/>
                </a:solidFill>
                <a:latin typeface="Verdana" pitchFamily="34" charset="0"/>
              </a:rPr>
              <a:t>Forward and Reverse Drive Shift Mechanism</a:t>
            </a:r>
          </a:p>
        </p:txBody>
      </p:sp>
      <p:sp>
        <p:nvSpPr>
          <p:cNvPr id="39" name="Freeform 18"/>
          <p:cNvSpPr>
            <a:spLocks/>
          </p:cNvSpPr>
          <p:nvPr/>
        </p:nvSpPr>
        <p:spPr bwMode="auto">
          <a:xfrm>
            <a:off x="2133600" y="2651125"/>
            <a:ext cx="622300" cy="369332"/>
          </a:xfrm>
          <a:custGeom>
            <a:avLst/>
            <a:gdLst>
              <a:gd name="T0" fmla="*/ 986 w 986"/>
              <a:gd name="T1" fmla="*/ 611 h 611"/>
              <a:gd name="T2" fmla="*/ 269 w 986"/>
              <a:gd name="T3" fmla="*/ 2 h 611"/>
              <a:gd name="T4" fmla="*/ 0 w 986"/>
              <a:gd name="T5" fmla="*/ 0 h 6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986" h="611">
                <a:moveTo>
                  <a:pt x="986" y="611"/>
                </a:moveTo>
                <a:lnTo>
                  <a:pt x="269" y="2"/>
                </a:lnTo>
                <a:lnTo>
                  <a:pt x="0" y="0"/>
                </a:lnTo>
              </a:path>
            </a:pathLst>
          </a:custGeom>
          <a:noFill/>
          <a:ln w="3810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>
            <a:spAutoFit/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40" name="Freeform 19"/>
          <p:cNvSpPr>
            <a:spLocks/>
          </p:cNvSpPr>
          <p:nvPr/>
        </p:nvSpPr>
        <p:spPr bwMode="auto">
          <a:xfrm>
            <a:off x="2590800" y="1600200"/>
            <a:ext cx="1136650" cy="369332"/>
          </a:xfrm>
          <a:custGeom>
            <a:avLst/>
            <a:gdLst>
              <a:gd name="T0" fmla="*/ 986 w 986"/>
              <a:gd name="T1" fmla="*/ 611 h 611"/>
              <a:gd name="T2" fmla="*/ 269 w 986"/>
              <a:gd name="T3" fmla="*/ 2 h 611"/>
              <a:gd name="T4" fmla="*/ 0 w 986"/>
              <a:gd name="T5" fmla="*/ 0 h 6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986" h="611">
                <a:moveTo>
                  <a:pt x="986" y="611"/>
                </a:moveTo>
                <a:lnTo>
                  <a:pt x="269" y="2"/>
                </a:lnTo>
                <a:lnTo>
                  <a:pt x="0" y="0"/>
                </a:lnTo>
              </a:path>
            </a:pathLst>
          </a:custGeom>
          <a:noFill/>
          <a:ln w="3810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>
            <a:spAutoFit/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  <p:pic>
        <p:nvPicPr>
          <p:cNvPr id="41" name="Picture 7" descr="K210_2_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5250" y="3761510"/>
            <a:ext cx="2441575" cy="2633663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71842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2" name="Freeform 11"/>
          <p:cNvSpPr>
            <a:spLocks/>
          </p:cNvSpPr>
          <p:nvPr/>
        </p:nvSpPr>
        <p:spPr bwMode="auto">
          <a:xfrm flipH="1">
            <a:off x="7002463" y="3200400"/>
            <a:ext cx="663574" cy="1524000"/>
          </a:xfrm>
          <a:custGeom>
            <a:avLst/>
            <a:gdLst>
              <a:gd name="T0" fmla="*/ 0 w 721"/>
              <a:gd name="T1" fmla="*/ 942 h 942"/>
              <a:gd name="T2" fmla="*/ 721 w 721"/>
              <a:gd name="T3" fmla="*/ 3 h 942"/>
              <a:gd name="T4" fmla="*/ 521 w 721"/>
              <a:gd name="T5" fmla="*/ 0 h 9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21" h="942">
                <a:moveTo>
                  <a:pt x="0" y="942"/>
                </a:moveTo>
                <a:lnTo>
                  <a:pt x="721" y="3"/>
                </a:lnTo>
                <a:lnTo>
                  <a:pt x="521" y="0"/>
                </a:lnTo>
              </a:path>
            </a:pathLst>
          </a:custGeom>
          <a:noFill/>
          <a:ln w="3810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dist="17961" dir="81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66687" y="112624"/>
            <a:ext cx="8843730" cy="834816"/>
            <a:chOff x="166687" y="112624"/>
            <a:chExt cx="8843730" cy="834816"/>
          </a:xfrm>
        </p:grpSpPr>
        <p:grpSp>
          <p:nvGrpSpPr>
            <p:cNvPr id="6" name="Group 5"/>
            <p:cNvGrpSpPr/>
            <p:nvPr/>
          </p:nvGrpSpPr>
          <p:grpSpPr>
            <a:xfrm>
              <a:off x="166687" y="304800"/>
              <a:ext cx="8300921" cy="642640"/>
              <a:chOff x="395288" y="230485"/>
              <a:chExt cx="8300920" cy="642640"/>
            </a:xfrm>
          </p:grpSpPr>
          <p:sp>
            <p:nvSpPr>
              <p:cNvPr id="7" name="Text Box 18"/>
              <p:cNvSpPr txBox="1">
                <a:spLocks noChangeArrowheads="1"/>
              </p:cNvSpPr>
              <p:nvPr/>
            </p:nvSpPr>
            <p:spPr bwMode="auto">
              <a:xfrm>
                <a:off x="971550" y="230485"/>
                <a:ext cx="6724650" cy="4616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17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anchor="b">
                <a:spAutoFit/>
              </a:bodyPr>
              <a:lstStyle>
                <a:lvl1pPr>
                  <a:defRPr sz="2400" baseline="-25000">
                    <a:solidFill>
                      <a:schemeClr val="tx1"/>
                    </a:solidFill>
                    <a:latin typeface="Kunstler Script" pitchFamily="66" charset="0"/>
                  </a:defRPr>
                </a:lvl1pPr>
                <a:lvl2pPr marL="742950" indent="-285750">
                  <a:defRPr sz="2400" baseline="-25000">
                    <a:solidFill>
                      <a:schemeClr val="tx1"/>
                    </a:solidFill>
                    <a:latin typeface="Kunstler Script" pitchFamily="66" charset="0"/>
                  </a:defRPr>
                </a:lvl2pPr>
                <a:lvl3pPr marL="1143000" indent="-228600">
                  <a:defRPr sz="2400" baseline="-25000">
                    <a:solidFill>
                      <a:schemeClr val="tx1"/>
                    </a:solidFill>
                    <a:latin typeface="Kunstler Script" pitchFamily="66" charset="0"/>
                  </a:defRPr>
                </a:lvl3pPr>
                <a:lvl4pPr marL="1600200" indent="-228600">
                  <a:defRPr sz="2400" baseline="-25000">
                    <a:solidFill>
                      <a:schemeClr val="tx1"/>
                    </a:solidFill>
                    <a:latin typeface="Kunstler Script" pitchFamily="66" charset="0"/>
                  </a:defRPr>
                </a:lvl4pPr>
                <a:lvl5pPr marL="2057400" indent="-228600">
                  <a:defRPr sz="2400" baseline="-25000">
                    <a:solidFill>
                      <a:schemeClr val="tx1"/>
                    </a:solidFill>
                    <a:latin typeface="Kunstler Script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Kunstler Script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Kunstler Script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Kunstler Script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Kunstler Script" pitchFamily="66" charset="0"/>
                  </a:defRPr>
                </a:lvl9pPr>
              </a:lstStyle>
              <a:p>
                <a:r>
                  <a:rPr lang="en-US" sz="3600" dirty="0" smtClean="0">
                    <a:solidFill>
                      <a:srgbClr val="99CCFF"/>
                    </a:solidFill>
                    <a:latin typeface="Lucida Sans Unicode" pitchFamily="34" charset="0"/>
                  </a:rPr>
                  <a:t>CVT – ( C</a:t>
                </a:r>
                <a:r>
                  <a:rPr lang="en-US" sz="3600" dirty="0" smtClean="0">
                    <a:solidFill>
                      <a:schemeClr val="bg1"/>
                    </a:solidFill>
                    <a:latin typeface="Lucida Sans Unicode" pitchFamily="34" charset="0"/>
                  </a:rPr>
                  <a:t>ontinuously</a:t>
                </a:r>
                <a:r>
                  <a:rPr lang="en-US" sz="3600" dirty="0" smtClean="0">
                    <a:solidFill>
                      <a:srgbClr val="99CCFF"/>
                    </a:solidFill>
                    <a:latin typeface="Lucida Sans Unicode" pitchFamily="34" charset="0"/>
                  </a:rPr>
                  <a:t> V</a:t>
                </a:r>
                <a:r>
                  <a:rPr lang="en-US" sz="3600" dirty="0" smtClean="0">
                    <a:solidFill>
                      <a:schemeClr val="bg1"/>
                    </a:solidFill>
                    <a:latin typeface="Lucida Sans Unicode" pitchFamily="34" charset="0"/>
                  </a:rPr>
                  <a:t>ariable</a:t>
                </a:r>
                <a:r>
                  <a:rPr lang="en-US" sz="3600" dirty="0" smtClean="0">
                    <a:solidFill>
                      <a:srgbClr val="99CCFF"/>
                    </a:solidFill>
                    <a:latin typeface="Lucida Sans Unicode" pitchFamily="34" charset="0"/>
                  </a:rPr>
                  <a:t> T</a:t>
                </a:r>
                <a:r>
                  <a:rPr lang="en-US" sz="3600" dirty="0" smtClean="0">
                    <a:solidFill>
                      <a:schemeClr val="bg1"/>
                    </a:solidFill>
                    <a:latin typeface="Lucida Sans Unicode" pitchFamily="34" charset="0"/>
                  </a:rPr>
                  <a:t>ransmission</a:t>
                </a:r>
                <a:endParaRPr lang="en-US" sz="3600" dirty="0">
                  <a:solidFill>
                    <a:schemeClr val="bg1"/>
                  </a:solidFill>
                  <a:latin typeface="Lucida Sans Unicode" pitchFamily="34" charset="0"/>
                </a:endParaRPr>
              </a:p>
            </p:txBody>
          </p:sp>
          <p:grpSp>
            <p:nvGrpSpPr>
              <p:cNvPr id="8" name="Group 19"/>
              <p:cNvGrpSpPr>
                <a:grpSpLocks noChangeAspect="1"/>
              </p:cNvGrpSpPr>
              <p:nvPr/>
            </p:nvGrpSpPr>
            <p:grpSpPr bwMode="auto">
              <a:xfrm>
                <a:off x="395288" y="304800"/>
                <a:ext cx="503237" cy="568325"/>
                <a:chOff x="3606" y="1117"/>
                <a:chExt cx="1587" cy="1791"/>
              </a:xfrm>
            </p:grpSpPr>
            <p:grpSp>
              <p:nvGrpSpPr>
                <p:cNvPr id="11" name="Group 20"/>
                <p:cNvGrpSpPr>
                  <a:grpSpLocks noChangeAspect="1"/>
                </p:cNvGrpSpPr>
                <p:nvPr/>
              </p:nvGrpSpPr>
              <p:grpSpPr bwMode="auto">
                <a:xfrm>
                  <a:off x="3606" y="1117"/>
                  <a:ext cx="631" cy="703"/>
                  <a:chOff x="3606" y="1117"/>
                  <a:chExt cx="631" cy="703"/>
                </a:xfrm>
              </p:grpSpPr>
              <p:sp>
                <p:nvSpPr>
                  <p:cNvPr id="24" name="AutoShape 21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3604" y="1189"/>
                    <a:ext cx="680" cy="586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chemeClr val="bg1">
                          <a:alpha val="0"/>
                        </a:schemeClr>
                      </a:gs>
                      <a:gs pos="100000">
                        <a:schemeClr val="bg1">
                          <a:gamma/>
                          <a:tint val="81961"/>
                          <a:invGamma/>
                        </a:schemeClr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25" name="AutoShape 22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3561" y="1162"/>
                    <a:ext cx="678" cy="587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rgbClr val="FF0000">
                          <a:alpha val="3000"/>
                        </a:srgbClr>
                      </a:gs>
                      <a:gs pos="100000">
                        <a:srgbClr val="760000"/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2" name="Group 23"/>
                <p:cNvGrpSpPr>
                  <a:grpSpLocks noChangeAspect="1"/>
                </p:cNvGrpSpPr>
                <p:nvPr/>
              </p:nvGrpSpPr>
              <p:grpSpPr bwMode="auto">
                <a:xfrm>
                  <a:off x="4241" y="1117"/>
                  <a:ext cx="631" cy="703"/>
                  <a:chOff x="4241" y="1117"/>
                  <a:chExt cx="631" cy="703"/>
                </a:xfrm>
              </p:grpSpPr>
              <p:sp>
                <p:nvSpPr>
                  <p:cNvPr id="22" name="AutoShape 24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4240" y="1189"/>
                    <a:ext cx="680" cy="586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chemeClr val="bg1">
                          <a:alpha val="0"/>
                        </a:schemeClr>
                      </a:gs>
                      <a:gs pos="100000">
                        <a:schemeClr val="bg1">
                          <a:gamma/>
                          <a:tint val="81961"/>
                          <a:invGamma/>
                        </a:schemeClr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23" name="AutoShape 25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4196" y="1162"/>
                    <a:ext cx="678" cy="587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rgbClr val="000080">
                          <a:alpha val="3000"/>
                        </a:srgbClr>
                      </a:gs>
                      <a:gs pos="100000">
                        <a:srgbClr val="00003B"/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3" name="Group 26"/>
                <p:cNvGrpSpPr>
                  <a:grpSpLocks noChangeAspect="1"/>
                </p:cNvGrpSpPr>
                <p:nvPr/>
              </p:nvGrpSpPr>
              <p:grpSpPr bwMode="auto">
                <a:xfrm>
                  <a:off x="3924" y="1664"/>
                  <a:ext cx="631" cy="703"/>
                  <a:chOff x="3924" y="1664"/>
                  <a:chExt cx="631" cy="703"/>
                </a:xfrm>
              </p:grpSpPr>
              <p:sp>
                <p:nvSpPr>
                  <p:cNvPr id="20" name="AutoShape 27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3924" y="1735"/>
                    <a:ext cx="680" cy="586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chemeClr val="bg1">
                          <a:alpha val="0"/>
                        </a:schemeClr>
                      </a:gs>
                      <a:gs pos="100000">
                        <a:schemeClr val="bg1">
                          <a:gamma/>
                          <a:tint val="81961"/>
                          <a:invGamma/>
                        </a:schemeClr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21" name="AutoShape 28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3879" y="1709"/>
                    <a:ext cx="678" cy="587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rgbClr val="00FF00">
                          <a:alpha val="3000"/>
                        </a:srgbClr>
                      </a:gs>
                      <a:gs pos="100000">
                        <a:srgbClr val="007600"/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4" name="Group 29"/>
                <p:cNvGrpSpPr>
                  <a:grpSpLocks noChangeAspect="1"/>
                </p:cNvGrpSpPr>
                <p:nvPr/>
              </p:nvGrpSpPr>
              <p:grpSpPr bwMode="auto">
                <a:xfrm>
                  <a:off x="4562" y="1664"/>
                  <a:ext cx="631" cy="703"/>
                  <a:chOff x="4562" y="1664"/>
                  <a:chExt cx="631" cy="703"/>
                </a:xfrm>
              </p:grpSpPr>
              <p:sp>
                <p:nvSpPr>
                  <p:cNvPr id="18" name="AutoShape 30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4560" y="1735"/>
                    <a:ext cx="680" cy="586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chemeClr val="bg1">
                          <a:alpha val="0"/>
                        </a:schemeClr>
                      </a:gs>
                      <a:gs pos="100000">
                        <a:schemeClr val="bg1">
                          <a:gamma/>
                          <a:tint val="81961"/>
                          <a:invGamma/>
                        </a:schemeClr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19" name="AutoShape 31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4517" y="1709"/>
                    <a:ext cx="678" cy="587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rgbClr val="000080">
                          <a:alpha val="3000"/>
                        </a:srgbClr>
                      </a:gs>
                      <a:gs pos="100000">
                        <a:srgbClr val="00003B"/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5" name="Group 32"/>
                <p:cNvGrpSpPr>
                  <a:grpSpLocks noChangeAspect="1"/>
                </p:cNvGrpSpPr>
                <p:nvPr/>
              </p:nvGrpSpPr>
              <p:grpSpPr bwMode="auto">
                <a:xfrm>
                  <a:off x="4244" y="2205"/>
                  <a:ext cx="631" cy="703"/>
                  <a:chOff x="4244" y="2205"/>
                  <a:chExt cx="631" cy="703"/>
                </a:xfrm>
              </p:grpSpPr>
              <p:sp>
                <p:nvSpPr>
                  <p:cNvPr id="16" name="AutoShape 33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4240" y="2275"/>
                    <a:ext cx="680" cy="586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chemeClr val="bg1">
                          <a:alpha val="0"/>
                        </a:schemeClr>
                      </a:gs>
                      <a:gs pos="100000">
                        <a:schemeClr val="bg1">
                          <a:gamma/>
                          <a:tint val="81961"/>
                          <a:invGamma/>
                        </a:schemeClr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17" name="AutoShape 34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4199" y="2250"/>
                    <a:ext cx="678" cy="587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rgbClr val="000080">
                          <a:alpha val="3000"/>
                        </a:srgbClr>
                      </a:gs>
                      <a:gs pos="100000">
                        <a:srgbClr val="00003B"/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10" name="Line 35"/>
              <p:cNvSpPr>
                <a:spLocks noChangeShapeType="1"/>
              </p:cNvSpPr>
              <p:nvPr/>
            </p:nvSpPr>
            <p:spPr bwMode="auto">
              <a:xfrm>
                <a:off x="1042988" y="793750"/>
                <a:ext cx="7653220" cy="0"/>
              </a:xfrm>
              <a:prstGeom prst="line">
                <a:avLst/>
              </a:prstGeom>
              <a:noFill/>
              <a:ln w="317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pic>
          <p:nvPicPr>
            <p:cNvPr id="42" name="Picture 41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210" b="96547" l="2930" r="9980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24800" y="112624"/>
              <a:ext cx="1085617" cy="76756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29902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D:\data d\Sigid - 8\KAIZEN\background-backgrounds-1767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038937" y="6536368"/>
            <a:ext cx="2105063" cy="307777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14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Technical Training Section</a:t>
            </a:r>
            <a:endParaRPr lang="en-US" sz="14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itchFamily="34" charset="0"/>
            </a:endParaRPr>
          </a:p>
        </p:txBody>
      </p:sp>
      <p:sp>
        <p:nvSpPr>
          <p:cNvPr id="27" name="Rectangle 3"/>
          <p:cNvSpPr txBox="1">
            <a:spLocks noChangeArrowheads="1"/>
          </p:cNvSpPr>
          <p:nvPr/>
        </p:nvSpPr>
        <p:spPr bwMode="auto">
          <a:xfrm>
            <a:off x="304800" y="942975"/>
            <a:ext cx="8229600" cy="6572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700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dirty="0" smtClean="0"/>
              <a:t>Features of CVT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CVT perform speed ratio control using a pair of pulleys</a:t>
            </a:r>
            <a:endParaRPr lang="en-US" dirty="0"/>
          </a:p>
        </p:txBody>
      </p:sp>
      <p:sp>
        <p:nvSpPr>
          <p:cNvPr id="39" name="Text Box 26"/>
          <p:cNvSpPr txBox="1">
            <a:spLocks noChangeArrowheads="1"/>
          </p:cNvSpPr>
          <p:nvPr/>
        </p:nvSpPr>
        <p:spPr bwMode="auto">
          <a:xfrm>
            <a:off x="6615113" y="5470525"/>
            <a:ext cx="214788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/>
            <a:r>
              <a:rPr lang="en-US" sz="1600" b="1" u="sng" dirty="0">
                <a:solidFill>
                  <a:srgbClr val="000000"/>
                </a:solidFill>
                <a:latin typeface="Verdana" pitchFamily="34" charset="0"/>
              </a:rPr>
              <a:t>High Speed Ratio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609600" y="1752600"/>
            <a:ext cx="8077200" cy="4800600"/>
            <a:chOff x="609600" y="1447800"/>
            <a:chExt cx="8077200" cy="4800600"/>
          </a:xfrm>
        </p:grpSpPr>
        <p:grpSp>
          <p:nvGrpSpPr>
            <p:cNvPr id="28" name="Group 12"/>
            <p:cNvGrpSpPr>
              <a:grpSpLocks/>
            </p:cNvGrpSpPr>
            <p:nvPr/>
          </p:nvGrpSpPr>
          <p:grpSpPr bwMode="auto">
            <a:xfrm>
              <a:off x="4338638" y="2241550"/>
              <a:ext cx="2005012" cy="2451100"/>
              <a:chOff x="2829" y="1412"/>
              <a:chExt cx="1263" cy="1544"/>
            </a:xfrm>
          </p:grpSpPr>
          <p:pic>
            <p:nvPicPr>
              <p:cNvPr id="29" name="Picture 13" descr="cvt_gen2_c"/>
              <p:cNvPicPr>
                <a:picLocks noChangeAspect="1" noChangeArrowheads="1"/>
              </p:cNvPicPr>
              <p:nvPr/>
            </p:nvPicPr>
            <p:blipFill>
              <a:blip r:embed="rId3" cstate="print">
                <a:lum bright="-6000" contrast="-6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29" y="1412"/>
                <a:ext cx="1263" cy="15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0" name="Arc 14"/>
              <p:cNvSpPr>
                <a:spLocks/>
              </p:cNvSpPr>
              <p:nvPr/>
            </p:nvSpPr>
            <p:spPr bwMode="auto">
              <a:xfrm>
                <a:off x="3246" y="1593"/>
                <a:ext cx="180" cy="343"/>
              </a:xfrm>
              <a:custGeom>
                <a:avLst/>
                <a:gdLst>
                  <a:gd name="G0" fmla="+- 21600 0 0"/>
                  <a:gd name="G1" fmla="+- 15135 0 0"/>
                  <a:gd name="G2" fmla="+- 21600 0 0"/>
                  <a:gd name="T0" fmla="*/ 3997 w 21600"/>
                  <a:gd name="T1" fmla="*/ 27653 h 27653"/>
                  <a:gd name="T2" fmla="*/ 6189 w 21600"/>
                  <a:gd name="T3" fmla="*/ 0 h 27653"/>
                  <a:gd name="T4" fmla="*/ 21600 w 21600"/>
                  <a:gd name="T5" fmla="*/ 15135 h 276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7653" fill="none" extrusionOk="0">
                    <a:moveTo>
                      <a:pt x="3997" y="27652"/>
                    </a:moveTo>
                    <a:cubicBezTo>
                      <a:pt x="1397" y="23996"/>
                      <a:pt x="0" y="19621"/>
                      <a:pt x="0" y="15135"/>
                    </a:cubicBezTo>
                    <a:cubicBezTo>
                      <a:pt x="-1" y="9473"/>
                      <a:pt x="2222" y="4039"/>
                      <a:pt x="6189" y="0"/>
                    </a:cubicBezTo>
                  </a:path>
                  <a:path w="21600" h="27653" stroke="0" extrusionOk="0">
                    <a:moveTo>
                      <a:pt x="3997" y="27652"/>
                    </a:moveTo>
                    <a:cubicBezTo>
                      <a:pt x="1397" y="23996"/>
                      <a:pt x="0" y="19621"/>
                      <a:pt x="0" y="15135"/>
                    </a:cubicBezTo>
                    <a:cubicBezTo>
                      <a:pt x="-1" y="9473"/>
                      <a:pt x="2222" y="4039"/>
                      <a:pt x="6189" y="0"/>
                    </a:cubicBezTo>
                    <a:lnTo>
                      <a:pt x="21600" y="15135"/>
                    </a:lnTo>
                    <a:close/>
                  </a:path>
                </a:pathLst>
              </a:custGeom>
              <a:noFill/>
              <a:ln w="38100">
                <a:solidFill>
                  <a:srgbClr val="FF0000"/>
                </a:solidFill>
                <a:round/>
                <a:headEnd/>
                <a:tailEnd type="stealth" w="med" len="med"/>
              </a:ln>
              <a:effectLst>
                <a:outerShdw dist="17961" dir="2700000" algn="ctr" rotWithShape="0">
                  <a:srgbClr val="000000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1" name="Arc 15"/>
              <p:cNvSpPr>
                <a:spLocks/>
              </p:cNvSpPr>
              <p:nvPr/>
            </p:nvSpPr>
            <p:spPr bwMode="auto">
              <a:xfrm>
                <a:off x="3248" y="2466"/>
                <a:ext cx="180" cy="198"/>
              </a:xfrm>
              <a:custGeom>
                <a:avLst/>
                <a:gdLst>
                  <a:gd name="G0" fmla="+- 21600 0 0"/>
                  <a:gd name="G1" fmla="+- 8893 0 0"/>
                  <a:gd name="G2" fmla="+- 21600 0 0"/>
                  <a:gd name="T0" fmla="*/ 1168 w 21600"/>
                  <a:gd name="T1" fmla="*/ 15900 h 15900"/>
                  <a:gd name="T2" fmla="*/ 1916 w 21600"/>
                  <a:gd name="T3" fmla="*/ 0 h 15900"/>
                  <a:gd name="T4" fmla="*/ 21600 w 21600"/>
                  <a:gd name="T5" fmla="*/ 8893 h 159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15900" fill="none" extrusionOk="0">
                    <a:moveTo>
                      <a:pt x="1168" y="15899"/>
                    </a:moveTo>
                    <a:cubicBezTo>
                      <a:pt x="394" y="13644"/>
                      <a:pt x="0" y="11277"/>
                      <a:pt x="0" y="8893"/>
                    </a:cubicBezTo>
                    <a:cubicBezTo>
                      <a:pt x="-1" y="5826"/>
                      <a:pt x="653" y="2794"/>
                      <a:pt x="1915" y="-1"/>
                    </a:cubicBezTo>
                  </a:path>
                  <a:path w="21600" h="15900" stroke="0" extrusionOk="0">
                    <a:moveTo>
                      <a:pt x="1168" y="15899"/>
                    </a:moveTo>
                    <a:cubicBezTo>
                      <a:pt x="394" y="13644"/>
                      <a:pt x="0" y="11277"/>
                      <a:pt x="0" y="8893"/>
                    </a:cubicBezTo>
                    <a:cubicBezTo>
                      <a:pt x="-1" y="5826"/>
                      <a:pt x="653" y="2794"/>
                      <a:pt x="1915" y="-1"/>
                    </a:cubicBezTo>
                    <a:lnTo>
                      <a:pt x="21600" y="8893"/>
                    </a:lnTo>
                    <a:close/>
                  </a:path>
                </a:pathLst>
              </a:custGeom>
              <a:noFill/>
              <a:ln w="38100">
                <a:solidFill>
                  <a:srgbClr val="FF0000"/>
                </a:solidFill>
                <a:round/>
                <a:headEnd/>
                <a:tailEnd type="stealth" w="med" len="med"/>
              </a:ln>
              <a:effectLst>
                <a:outerShdw dist="17961" dir="2700000" algn="ctr" rotWithShape="0">
                  <a:srgbClr val="000000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32" name="Group 16"/>
            <p:cNvGrpSpPr>
              <a:grpSpLocks/>
            </p:cNvGrpSpPr>
            <p:nvPr/>
          </p:nvGrpSpPr>
          <p:grpSpPr bwMode="auto">
            <a:xfrm>
              <a:off x="6732588" y="2220913"/>
              <a:ext cx="1954212" cy="2447925"/>
              <a:chOff x="4337" y="1399"/>
              <a:chExt cx="1231" cy="1542"/>
            </a:xfrm>
          </p:grpSpPr>
          <p:pic>
            <p:nvPicPr>
              <p:cNvPr id="33" name="Picture 17" descr="cvt_gen1_c"/>
              <p:cNvPicPr>
                <a:picLocks noChangeAspect="1" noChangeArrowheads="1"/>
              </p:cNvPicPr>
              <p:nvPr/>
            </p:nvPicPr>
            <p:blipFill>
              <a:blip r:embed="rId4" cstate="print">
                <a:lum bright="-6000" contrast="-6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37" y="1399"/>
                <a:ext cx="1231" cy="154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4" name="Arc 18"/>
              <p:cNvSpPr>
                <a:spLocks/>
              </p:cNvSpPr>
              <p:nvPr/>
            </p:nvSpPr>
            <p:spPr bwMode="auto">
              <a:xfrm>
                <a:off x="4750" y="1593"/>
                <a:ext cx="180" cy="343"/>
              </a:xfrm>
              <a:custGeom>
                <a:avLst/>
                <a:gdLst>
                  <a:gd name="G0" fmla="+- 21600 0 0"/>
                  <a:gd name="G1" fmla="+- 15135 0 0"/>
                  <a:gd name="G2" fmla="+- 21600 0 0"/>
                  <a:gd name="T0" fmla="*/ 3997 w 21600"/>
                  <a:gd name="T1" fmla="*/ 27653 h 27653"/>
                  <a:gd name="T2" fmla="*/ 6189 w 21600"/>
                  <a:gd name="T3" fmla="*/ 0 h 27653"/>
                  <a:gd name="T4" fmla="*/ 21600 w 21600"/>
                  <a:gd name="T5" fmla="*/ 15135 h 276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7653" fill="none" extrusionOk="0">
                    <a:moveTo>
                      <a:pt x="3997" y="27652"/>
                    </a:moveTo>
                    <a:cubicBezTo>
                      <a:pt x="1397" y="23996"/>
                      <a:pt x="0" y="19621"/>
                      <a:pt x="0" y="15135"/>
                    </a:cubicBezTo>
                    <a:cubicBezTo>
                      <a:pt x="-1" y="9473"/>
                      <a:pt x="2222" y="4039"/>
                      <a:pt x="6189" y="0"/>
                    </a:cubicBezTo>
                  </a:path>
                  <a:path w="21600" h="27653" stroke="0" extrusionOk="0">
                    <a:moveTo>
                      <a:pt x="3997" y="27652"/>
                    </a:moveTo>
                    <a:cubicBezTo>
                      <a:pt x="1397" y="23996"/>
                      <a:pt x="0" y="19621"/>
                      <a:pt x="0" y="15135"/>
                    </a:cubicBezTo>
                    <a:cubicBezTo>
                      <a:pt x="-1" y="9473"/>
                      <a:pt x="2222" y="4039"/>
                      <a:pt x="6189" y="0"/>
                    </a:cubicBezTo>
                    <a:lnTo>
                      <a:pt x="21600" y="15135"/>
                    </a:lnTo>
                    <a:close/>
                  </a:path>
                </a:pathLst>
              </a:custGeom>
              <a:noFill/>
              <a:ln w="38100">
                <a:solidFill>
                  <a:srgbClr val="FF0000"/>
                </a:solidFill>
                <a:round/>
                <a:headEnd/>
                <a:tailEnd type="stealth" w="med" len="med"/>
              </a:ln>
              <a:effectLst>
                <a:outerShdw dist="17961" dir="2700000" algn="ctr" rotWithShape="0">
                  <a:srgbClr val="000000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5" name="Arc 19"/>
              <p:cNvSpPr>
                <a:spLocks/>
              </p:cNvSpPr>
              <p:nvPr/>
            </p:nvSpPr>
            <p:spPr bwMode="auto">
              <a:xfrm>
                <a:off x="4786" y="2328"/>
                <a:ext cx="144" cy="500"/>
              </a:xfrm>
              <a:custGeom>
                <a:avLst/>
                <a:gdLst>
                  <a:gd name="G0" fmla="+- 21600 0 0"/>
                  <a:gd name="G1" fmla="+- 19370 0 0"/>
                  <a:gd name="G2" fmla="+- 21600 0 0"/>
                  <a:gd name="T0" fmla="*/ 12013 w 21600"/>
                  <a:gd name="T1" fmla="*/ 38726 h 38726"/>
                  <a:gd name="T2" fmla="*/ 12043 w 21600"/>
                  <a:gd name="T3" fmla="*/ 0 h 38726"/>
                  <a:gd name="T4" fmla="*/ 21600 w 21600"/>
                  <a:gd name="T5" fmla="*/ 19370 h 387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38726" fill="none" extrusionOk="0">
                    <a:moveTo>
                      <a:pt x="12013" y="38725"/>
                    </a:moveTo>
                    <a:cubicBezTo>
                      <a:pt x="4655" y="35081"/>
                      <a:pt x="0" y="27580"/>
                      <a:pt x="0" y="19370"/>
                    </a:cubicBezTo>
                    <a:cubicBezTo>
                      <a:pt x="-1" y="11147"/>
                      <a:pt x="4668" y="3637"/>
                      <a:pt x="12042" y="-1"/>
                    </a:cubicBezTo>
                  </a:path>
                  <a:path w="21600" h="38726" stroke="0" extrusionOk="0">
                    <a:moveTo>
                      <a:pt x="12013" y="38725"/>
                    </a:moveTo>
                    <a:cubicBezTo>
                      <a:pt x="4655" y="35081"/>
                      <a:pt x="0" y="27580"/>
                      <a:pt x="0" y="19370"/>
                    </a:cubicBezTo>
                    <a:cubicBezTo>
                      <a:pt x="-1" y="11147"/>
                      <a:pt x="4668" y="3637"/>
                      <a:pt x="12042" y="-1"/>
                    </a:cubicBezTo>
                    <a:lnTo>
                      <a:pt x="21600" y="19370"/>
                    </a:lnTo>
                    <a:close/>
                  </a:path>
                </a:pathLst>
              </a:custGeom>
              <a:noFill/>
              <a:ln w="38100">
                <a:solidFill>
                  <a:srgbClr val="FF0000"/>
                </a:solidFill>
                <a:round/>
                <a:headEnd/>
                <a:tailEnd type="stealth" w="med" len="med"/>
              </a:ln>
              <a:effectLst>
                <a:outerShdw dist="17961" dir="2700000" algn="ctr" rotWithShape="0">
                  <a:srgbClr val="000000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</p:grpSp>
        <p:pic>
          <p:nvPicPr>
            <p:cNvPr id="36" name="Picture 20" descr="cvt_gen3_c"/>
            <p:cNvPicPr>
              <a:picLocks noChangeAspect="1" noChangeArrowheads="1"/>
            </p:cNvPicPr>
            <p:nvPr/>
          </p:nvPicPr>
          <p:blipFill>
            <a:blip r:embed="rId5" cstate="print">
              <a:lum bright="-4000" contrast="-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00" y="1600200"/>
              <a:ext cx="2667000" cy="2387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" name="Text Box 24"/>
            <p:cNvSpPr txBox="1">
              <a:spLocks noChangeArrowheads="1"/>
            </p:cNvSpPr>
            <p:nvPr/>
          </p:nvSpPr>
          <p:spPr bwMode="auto">
            <a:xfrm>
              <a:off x="4486275" y="1508125"/>
              <a:ext cx="1304925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1" hangingPunct="1"/>
              <a:r>
                <a:rPr lang="en-US" sz="1400" dirty="0">
                  <a:solidFill>
                    <a:schemeClr val="bg1"/>
                  </a:solidFill>
                  <a:latin typeface="Verdana" pitchFamily="34" charset="0"/>
                </a:rPr>
                <a:t>Pulley Width = Large</a:t>
              </a:r>
            </a:p>
          </p:txBody>
        </p:sp>
        <p:sp>
          <p:nvSpPr>
            <p:cNvPr id="38" name="Text Box 25"/>
            <p:cNvSpPr txBox="1">
              <a:spLocks noChangeArrowheads="1"/>
            </p:cNvSpPr>
            <p:nvPr/>
          </p:nvSpPr>
          <p:spPr bwMode="auto">
            <a:xfrm>
              <a:off x="4648200" y="5851525"/>
              <a:ext cx="3657600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1" hangingPunct="1"/>
              <a:r>
                <a:rPr lang="en-US" sz="2000" b="1">
                  <a:solidFill>
                    <a:schemeClr val="bg1"/>
                  </a:solidFill>
                  <a:latin typeface="Verdana" pitchFamily="34" charset="0"/>
                </a:rPr>
                <a:t>Operation of CVT</a:t>
              </a:r>
            </a:p>
          </p:txBody>
        </p:sp>
        <p:sp>
          <p:nvSpPr>
            <p:cNvPr id="40" name="Text Box 27"/>
            <p:cNvSpPr txBox="1">
              <a:spLocks noChangeArrowheads="1"/>
            </p:cNvSpPr>
            <p:nvPr/>
          </p:nvSpPr>
          <p:spPr bwMode="auto">
            <a:xfrm>
              <a:off x="4311650" y="5470525"/>
              <a:ext cx="2089150" cy="336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1" hangingPunct="1"/>
              <a:r>
                <a:rPr lang="en-US" sz="1600" b="1" u="sng" dirty="0">
                  <a:solidFill>
                    <a:schemeClr val="bg1"/>
                  </a:solidFill>
                  <a:latin typeface="Verdana" pitchFamily="34" charset="0"/>
                </a:rPr>
                <a:t>Low Speed Ratio</a:t>
              </a:r>
            </a:p>
          </p:txBody>
        </p:sp>
        <p:sp>
          <p:nvSpPr>
            <p:cNvPr id="41" name="Text Box 68"/>
            <p:cNvSpPr txBox="1">
              <a:spLocks noChangeArrowheads="1"/>
            </p:cNvSpPr>
            <p:nvPr/>
          </p:nvSpPr>
          <p:spPr bwMode="auto">
            <a:xfrm>
              <a:off x="4486275" y="4918075"/>
              <a:ext cx="1304925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1" hangingPunct="1"/>
              <a:r>
                <a:rPr lang="en-US" sz="1400" dirty="0">
                  <a:solidFill>
                    <a:schemeClr val="bg1"/>
                  </a:solidFill>
                  <a:latin typeface="Verdana" pitchFamily="34" charset="0"/>
                </a:rPr>
                <a:t>Pulley Width = Small</a:t>
              </a:r>
            </a:p>
          </p:txBody>
        </p:sp>
        <p:sp>
          <p:nvSpPr>
            <p:cNvPr id="42" name="Text Box 69"/>
            <p:cNvSpPr txBox="1">
              <a:spLocks noChangeArrowheads="1"/>
            </p:cNvSpPr>
            <p:nvPr/>
          </p:nvSpPr>
          <p:spPr bwMode="auto">
            <a:xfrm>
              <a:off x="6858000" y="1508125"/>
              <a:ext cx="1304925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1" hangingPunct="1"/>
              <a:r>
                <a:rPr lang="en-US" sz="1400">
                  <a:solidFill>
                    <a:schemeClr val="bg1"/>
                  </a:solidFill>
                  <a:latin typeface="Verdana" pitchFamily="34" charset="0"/>
                </a:rPr>
                <a:t>Pulley Width = Small</a:t>
              </a:r>
            </a:p>
          </p:txBody>
        </p:sp>
        <p:sp>
          <p:nvSpPr>
            <p:cNvPr id="43" name="Text Box 76"/>
            <p:cNvSpPr txBox="1">
              <a:spLocks noChangeArrowheads="1"/>
            </p:cNvSpPr>
            <p:nvPr/>
          </p:nvSpPr>
          <p:spPr bwMode="auto">
            <a:xfrm>
              <a:off x="6858000" y="4918075"/>
              <a:ext cx="1304925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1" hangingPunct="1"/>
              <a:r>
                <a:rPr lang="en-US" sz="1400">
                  <a:solidFill>
                    <a:schemeClr val="bg1"/>
                  </a:solidFill>
                  <a:latin typeface="Verdana" pitchFamily="34" charset="0"/>
                </a:rPr>
                <a:t>Pulley Width = Large</a:t>
              </a:r>
            </a:p>
          </p:txBody>
        </p:sp>
        <p:sp>
          <p:nvSpPr>
            <p:cNvPr id="44" name="Text Box 21"/>
            <p:cNvSpPr txBox="1">
              <a:spLocks noChangeArrowheads="1"/>
            </p:cNvSpPr>
            <p:nvPr/>
          </p:nvSpPr>
          <p:spPr bwMode="auto">
            <a:xfrm>
              <a:off x="2322513" y="1447800"/>
              <a:ext cx="1716087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1" hangingPunct="1"/>
              <a:r>
                <a:rPr lang="en-US" sz="1400" dirty="0">
                  <a:solidFill>
                    <a:schemeClr val="bg1"/>
                  </a:solidFill>
                  <a:latin typeface="Verdana" pitchFamily="34" charset="0"/>
                </a:rPr>
                <a:t>Secondary Pulley</a:t>
              </a:r>
            </a:p>
          </p:txBody>
        </p:sp>
        <p:sp>
          <p:nvSpPr>
            <p:cNvPr id="45" name="Text Box 22"/>
            <p:cNvSpPr txBox="1">
              <a:spLocks noChangeArrowheads="1"/>
            </p:cNvSpPr>
            <p:nvPr/>
          </p:nvSpPr>
          <p:spPr bwMode="auto">
            <a:xfrm>
              <a:off x="3048000" y="2095500"/>
              <a:ext cx="1012825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1" hangingPunct="1"/>
              <a:r>
                <a:rPr lang="en-US" sz="1400">
                  <a:solidFill>
                    <a:schemeClr val="bg1"/>
                  </a:solidFill>
                  <a:latin typeface="Verdana" pitchFamily="34" charset="0"/>
                </a:rPr>
                <a:t>Primary Pulley</a:t>
              </a:r>
            </a:p>
          </p:txBody>
        </p:sp>
        <p:sp>
          <p:nvSpPr>
            <p:cNvPr id="46" name="Text Box 23"/>
            <p:cNvSpPr txBox="1">
              <a:spLocks noChangeArrowheads="1"/>
            </p:cNvSpPr>
            <p:nvPr/>
          </p:nvSpPr>
          <p:spPr bwMode="auto">
            <a:xfrm>
              <a:off x="2705100" y="1781175"/>
              <a:ext cx="1074738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1" hangingPunct="1"/>
              <a:r>
                <a:rPr lang="en-US" sz="1400">
                  <a:solidFill>
                    <a:schemeClr val="bg1"/>
                  </a:solidFill>
                  <a:latin typeface="Verdana" pitchFamily="34" charset="0"/>
                </a:rPr>
                <a:t>Metal Belt</a:t>
              </a:r>
            </a:p>
          </p:txBody>
        </p:sp>
        <p:sp>
          <p:nvSpPr>
            <p:cNvPr id="47" name="Freeform 83"/>
            <p:cNvSpPr>
              <a:spLocks/>
            </p:cNvSpPr>
            <p:nvPr/>
          </p:nvSpPr>
          <p:spPr bwMode="auto">
            <a:xfrm>
              <a:off x="1752600" y="1600200"/>
              <a:ext cx="609600" cy="327025"/>
            </a:xfrm>
            <a:custGeom>
              <a:avLst/>
              <a:gdLst>
                <a:gd name="T0" fmla="*/ 0 w 528"/>
                <a:gd name="T1" fmla="*/ 240 h 240"/>
                <a:gd name="T2" fmla="*/ 192 w 528"/>
                <a:gd name="T3" fmla="*/ 0 h 240"/>
                <a:gd name="T4" fmla="*/ 528 w 528"/>
                <a:gd name="T5" fmla="*/ 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8" h="240">
                  <a:moveTo>
                    <a:pt x="0" y="240"/>
                  </a:moveTo>
                  <a:lnTo>
                    <a:pt x="192" y="0"/>
                  </a:lnTo>
                  <a:lnTo>
                    <a:pt x="528" y="0"/>
                  </a:lnTo>
                </a:path>
              </a:pathLst>
            </a:custGeom>
            <a:noFill/>
            <a:ln w="3810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17961" dir="2700000" algn="ctr" rotWithShape="0">
                <a:srgbClr val="FFFFFF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" name="Freeform 84"/>
            <p:cNvSpPr>
              <a:spLocks/>
            </p:cNvSpPr>
            <p:nvPr/>
          </p:nvSpPr>
          <p:spPr bwMode="auto">
            <a:xfrm>
              <a:off x="2174875" y="1936750"/>
              <a:ext cx="568325" cy="304800"/>
            </a:xfrm>
            <a:custGeom>
              <a:avLst/>
              <a:gdLst>
                <a:gd name="T0" fmla="*/ 0 w 528"/>
                <a:gd name="T1" fmla="*/ 240 h 240"/>
                <a:gd name="T2" fmla="*/ 192 w 528"/>
                <a:gd name="T3" fmla="*/ 0 h 240"/>
                <a:gd name="T4" fmla="*/ 528 w 528"/>
                <a:gd name="T5" fmla="*/ 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8" h="240">
                  <a:moveTo>
                    <a:pt x="0" y="240"/>
                  </a:moveTo>
                  <a:lnTo>
                    <a:pt x="192" y="0"/>
                  </a:lnTo>
                  <a:lnTo>
                    <a:pt x="528" y="0"/>
                  </a:lnTo>
                </a:path>
              </a:pathLst>
            </a:custGeom>
            <a:noFill/>
            <a:ln w="3810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17961" dir="2700000" algn="ctr" rotWithShape="0">
                <a:srgbClr val="FFFFFF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" name="Freeform 85"/>
            <p:cNvSpPr>
              <a:spLocks/>
            </p:cNvSpPr>
            <p:nvPr/>
          </p:nvSpPr>
          <p:spPr bwMode="auto">
            <a:xfrm>
              <a:off x="2590800" y="2362200"/>
              <a:ext cx="568325" cy="228600"/>
            </a:xfrm>
            <a:custGeom>
              <a:avLst/>
              <a:gdLst>
                <a:gd name="T0" fmla="*/ 0 w 528"/>
                <a:gd name="T1" fmla="*/ 240 h 240"/>
                <a:gd name="T2" fmla="*/ 192 w 528"/>
                <a:gd name="T3" fmla="*/ 0 h 240"/>
                <a:gd name="T4" fmla="*/ 528 w 528"/>
                <a:gd name="T5" fmla="*/ 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8" h="240">
                  <a:moveTo>
                    <a:pt x="0" y="240"/>
                  </a:moveTo>
                  <a:lnTo>
                    <a:pt x="192" y="0"/>
                  </a:lnTo>
                  <a:lnTo>
                    <a:pt x="528" y="0"/>
                  </a:lnTo>
                </a:path>
              </a:pathLst>
            </a:custGeom>
            <a:noFill/>
            <a:ln w="3810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17961" dir="2700000" algn="ctr" rotWithShape="0">
                <a:srgbClr val="FFFFFF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" name="Freeform 86"/>
            <p:cNvSpPr>
              <a:spLocks/>
            </p:cNvSpPr>
            <p:nvPr/>
          </p:nvSpPr>
          <p:spPr bwMode="auto">
            <a:xfrm flipH="1">
              <a:off x="3886200" y="2362200"/>
              <a:ext cx="568325" cy="228600"/>
            </a:xfrm>
            <a:custGeom>
              <a:avLst/>
              <a:gdLst>
                <a:gd name="T0" fmla="*/ 0 w 528"/>
                <a:gd name="T1" fmla="*/ 240 h 240"/>
                <a:gd name="T2" fmla="*/ 192 w 528"/>
                <a:gd name="T3" fmla="*/ 0 h 240"/>
                <a:gd name="T4" fmla="*/ 528 w 528"/>
                <a:gd name="T5" fmla="*/ 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8" h="240">
                  <a:moveTo>
                    <a:pt x="0" y="240"/>
                  </a:moveTo>
                  <a:lnTo>
                    <a:pt x="192" y="0"/>
                  </a:lnTo>
                  <a:lnTo>
                    <a:pt x="528" y="0"/>
                  </a:lnTo>
                </a:path>
              </a:pathLst>
            </a:custGeom>
            <a:noFill/>
            <a:ln w="3810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17961" dir="8100000" algn="ctr" rotWithShape="0">
                <a:srgbClr val="FFFFFF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" name="Line 52"/>
            <p:cNvSpPr>
              <a:spLocks noChangeShapeType="1"/>
            </p:cNvSpPr>
            <p:nvPr/>
          </p:nvSpPr>
          <p:spPr bwMode="auto">
            <a:xfrm flipH="1">
              <a:off x="5449888" y="2838450"/>
              <a:ext cx="457200" cy="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 type="triangle" w="med" len="med"/>
            </a:ln>
            <a:effectLst>
              <a:outerShdw dist="17961" dir="2700000" algn="ctr" rotWithShape="0">
                <a:srgbClr val="000000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53" name="Line 53"/>
            <p:cNvSpPr>
              <a:spLocks noChangeShapeType="1"/>
            </p:cNvSpPr>
            <p:nvPr/>
          </p:nvSpPr>
          <p:spPr bwMode="auto">
            <a:xfrm>
              <a:off x="6110288" y="4064000"/>
              <a:ext cx="457200" cy="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 type="triangle" w="med" len="med"/>
            </a:ln>
            <a:effectLst>
              <a:outerShdw dist="17961" dir="2700000" algn="ctr" rotWithShape="0">
                <a:srgbClr val="000000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54" name="Text Box 54"/>
            <p:cNvSpPr txBox="1">
              <a:spLocks noChangeArrowheads="1"/>
            </p:cNvSpPr>
            <p:nvPr/>
          </p:nvSpPr>
          <p:spPr bwMode="auto">
            <a:xfrm>
              <a:off x="5649913" y="2555875"/>
              <a:ext cx="827087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1" hangingPunct="1"/>
              <a:r>
                <a:rPr lang="en-US" sz="1400" b="1" dirty="0">
                  <a:solidFill>
                    <a:schemeClr val="bg1"/>
                  </a:solidFill>
                  <a:latin typeface="Verdana" pitchFamily="34" charset="0"/>
                </a:rPr>
                <a:t>INPUT</a:t>
              </a:r>
            </a:p>
          </p:txBody>
        </p:sp>
        <p:sp>
          <p:nvSpPr>
            <p:cNvPr id="55" name="Text Box 55"/>
            <p:cNvSpPr txBox="1">
              <a:spLocks noChangeArrowheads="1"/>
            </p:cNvSpPr>
            <p:nvPr/>
          </p:nvSpPr>
          <p:spPr bwMode="auto">
            <a:xfrm>
              <a:off x="5913438" y="3698875"/>
              <a:ext cx="995362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1" hangingPunct="1"/>
              <a:r>
                <a:rPr lang="en-US" sz="1400" b="1" dirty="0">
                  <a:solidFill>
                    <a:schemeClr val="bg1"/>
                  </a:solidFill>
                  <a:latin typeface="Verdana" pitchFamily="34" charset="0"/>
                </a:rPr>
                <a:t>OUTPUT</a:t>
              </a:r>
            </a:p>
          </p:txBody>
        </p:sp>
        <p:grpSp>
          <p:nvGrpSpPr>
            <p:cNvPr id="56" name="Group 56"/>
            <p:cNvGrpSpPr>
              <a:grpSpLocks/>
            </p:cNvGrpSpPr>
            <p:nvPr/>
          </p:nvGrpSpPr>
          <p:grpSpPr bwMode="auto">
            <a:xfrm>
              <a:off x="4748213" y="1984375"/>
              <a:ext cx="776287" cy="266700"/>
              <a:chOff x="807" y="1824"/>
              <a:chExt cx="404" cy="168"/>
            </a:xfrm>
          </p:grpSpPr>
          <p:sp>
            <p:nvSpPr>
              <p:cNvPr id="57" name="Line 57"/>
              <p:cNvSpPr>
                <a:spLocks noChangeShapeType="1"/>
              </p:cNvSpPr>
              <p:nvPr/>
            </p:nvSpPr>
            <p:spPr bwMode="auto">
              <a:xfrm flipV="1">
                <a:off x="929" y="1824"/>
                <a:ext cx="0" cy="168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58" name="Line 58"/>
              <p:cNvSpPr>
                <a:spLocks noChangeShapeType="1"/>
              </p:cNvSpPr>
              <p:nvPr/>
            </p:nvSpPr>
            <p:spPr bwMode="auto">
              <a:xfrm flipV="1">
                <a:off x="1089" y="1824"/>
                <a:ext cx="0" cy="168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59" name="Line 59"/>
              <p:cNvSpPr>
                <a:spLocks noChangeShapeType="1"/>
              </p:cNvSpPr>
              <p:nvPr/>
            </p:nvSpPr>
            <p:spPr bwMode="auto">
              <a:xfrm flipV="1">
                <a:off x="932" y="1872"/>
                <a:ext cx="152" cy="0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60" name="Line 60"/>
              <p:cNvSpPr>
                <a:spLocks noChangeShapeType="1"/>
              </p:cNvSpPr>
              <p:nvPr/>
            </p:nvSpPr>
            <p:spPr bwMode="auto">
              <a:xfrm flipV="1">
                <a:off x="807" y="1872"/>
                <a:ext cx="121" cy="0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 type="none" w="sm" len="sm"/>
                <a:tailEnd type="arrow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61" name="Line 61"/>
              <p:cNvSpPr>
                <a:spLocks noChangeShapeType="1"/>
              </p:cNvSpPr>
              <p:nvPr/>
            </p:nvSpPr>
            <p:spPr bwMode="auto">
              <a:xfrm flipH="1" flipV="1">
                <a:off x="1090" y="1872"/>
                <a:ext cx="121" cy="0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 type="none" w="sm" len="sm"/>
                <a:tailEnd type="arrow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62" name="Group 62"/>
            <p:cNvGrpSpPr>
              <a:grpSpLocks/>
            </p:cNvGrpSpPr>
            <p:nvPr/>
          </p:nvGrpSpPr>
          <p:grpSpPr bwMode="auto">
            <a:xfrm flipV="1">
              <a:off x="4860925" y="4657725"/>
              <a:ext cx="588963" cy="266700"/>
              <a:chOff x="807" y="1824"/>
              <a:chExt cx="404" cy="168"/>
            </a:xfrm>
          </p:grpSpPr>
          <p:sp>
            <p:nvSpPr>
              <p:cNvPr id="63" name="Line 63"/>
              <p:cNvSpPr>
                <a:spLocks noChangeShapeType="1"/>
              </p:cNvSpPr>
              <p:nvPr/>
            </p:nvSpPr>
            <p:spPr bwMode="auto">
              <a:xfrm flipV="1">
                <a:off x="929" y="1824"/>
                <a:ext cx="0" cy="168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64" name="Line 64"/>
              <p:cNvSpPr>
                <a:spLocks noChangeShapeType="1"/>
              </p:cNvSpPr>
              <p:nvPr/>
            </p:nvSpPr>
            <p:spPr bwMode="auto">
              <a:xfrm flipV="1">
                <a:off x="1089" y="1824"/>
                <a:ext cx="0" cy="168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65" name="Line 65"/>
              <p:cNvSpPr>
                <a:spLocks noChangeShapeType="1"/>
              </p:cNvSpPr>
              <p:nvPr/>
            </p:nvSpPr>
            <p:spPr bwMode="auto">
              <a:xfrm flipV="1">
                <a:off x="932" y="1872"/>
                <a:ext cx="152" cy="0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66" name="Line 66"/>
              <p:cNvSpPr>
                <a:spLocks noChangeShapeType="1"/>
              </p:cNvSpPr>
              <p:nvPr/>
            </p:nvSpPr>
            <p:spPr bwMode="auto">
              <a:xfrm flipV="1">
                <a:off x="807" y="1872"/>
                <a:ext cx="121" cy="0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 type="none" w="sm" len="sm"/>
                <a:tailEnd type="arrow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67" name="Line 67"/>
              <p:cNvSpPr>
                <a:spLocks noChangeShapeType="1"/>
              </p:cNvSpPr>
              <p:nvPr/>
            </p:nvSpPr>
            <p:spPr bwMode="auto">
              <a:xfrm flipH="1" flipV="1">
                <a:off x="1090" y="1872"/>
                <a:ext cx="121" cy="0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 type="none" w="sm" len="sm"/>
                <a:tailEnd type="arrow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68" name="Group 70"/>
            <p:cNvGrpSpPr>
              <a:grpSpLocks/>
            </p:cNvGrpSpPr>
            <p:nvPr/>
          </p:nvGrpSpPr>
          <p:grpSpPr bwMode="auto">
            <a:xfrm>
              <a:off x="7259638" y="1984375"/>
              <a:ext cx="588962" cy="266700"/>
              <a:chOff x="807" y="1824"/>
              <a:chExt cx="404" cy="168"/>
            </a:xfrm>
          </p:grpSpPr>
          <p:sp>
            <p:nvSpPr>
              <p:cNvPr id="69" name="Line 71"/>
              <p:cNvSpPr>
                <a:spLocks noChangeShapeType="1"/>
              </p:cNvSpPr>
              <p:nvPr/>
            </p:nvSpPr>
            <p:spPr bwMode="auto">
              <a:xfrm flipV="1">
                <a:off x="929" y="1824"/>
                <a:ext cx="0" cy="168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0" name="Line 72"/>
              <p:cNvSpPr>
                <a:spLocks noChangeShapeType="1"/>
              </p:cNvSpPr>
              <p:nvPr/>
            </p:nvSpPr>
            <p:spPr bwMode="auto">
              <a:xfrm flipV="1">
                <a:off x="1089" y="1824"/>
                <a:ext cx="0" cy="168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1" name="Line 73"/>
              <p:cNvSpPr>
                <a:spLocks noChangeShapeType="1"/>
              </p:cNvSpPr>
              <p:nvPr/>
            </p:nvSpPr>
            <p:spPr bwMode="auto">
              <a:xfrm flipV="1">
                <a:off x="932" y="1872"/>
                <a:ext cx="152" cy="0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2" name="Line 74"/>
              <p:cNvSpPr>
                <a:spLocks noChangeShapeType="1"/>
              </p:cNvSpPr>
              <p:nvPr/>
            </p:nvSpPr>
            <p:spPr bwMode="auto">
              <a:xfrm flipV="1">
                <a:off x="807" y="1872"/>
                <a:ext cx="121" cy="0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 type="none" w="sm" len="sm"/>
                <a:tailEnd type="arrow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3" name="Line 75"/>
              <p:cNvSpPr>
                <a:spLocks noChangeShapeType="1"/>
              </p:cNvSpPr>
              <p:nvPr/>
            </p:nvSpPr>
            <p:spPr bwMode="auto">
              <a:xfrm flipH="1" flipV="1">
                <a:off x="1090" y="1872"/>
                <a:ext cx="121" cy="0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 type="none" w="sm" len="sm"/>
                <a:tailEnd type="arrow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80" name="Group 62"/>
            <p:cNvGrpSpPr>
              <a:grpSpLocks/>
            </p:cNvGrpSpPr>
            <p:nvPr/>
          </p:nvGrpSpPr>
          <p:grpSpPr bwMode="auto">
            <a:xfrm flipV="1">
              <a:off x="7183437" y="4648200"/>
              <a:ext cx="588963" cy="266700"/>
              <a:chOff x="807" y="1824"/>
              <a:chExt cx="404" cy="168"/>
            </a:xfrm>
          </p:grpSpPr>
          <p:sp>
            <p:nvSpPr>
              <p:cNvPr id="81" name="Line 63"/>
              <p:cNvSpPr>
                <a:spLocks noChangeShapeType="1"/>
              </p:cNvSpPr>
              <p:nvPr/>
            </p:nvSpPr>
            <p:spPr bwMode="auto">
              <a:xfrm flipV="1">
                <a:off x="929" y="1824"/>
                <a:ext cx="0" cy="168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82" name="Line 64"/>
              <p:cNvSpPr>
                <a:spLocks noChangeShapeType="1"/>
              </p:cNvSpPr>
              <p:nvPr/>
            </p:nvSpPr>
            <p:spPr bwMode="auto">
              <a:xfrm flipV="1">
                <a:off x="1089" y="1824"/>
                <a:ext cx="0" cy="168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83" name="Line 65"/>
              <p:cNvSpPr>
                <a:spLocks noChangeShapeType="1"/>
              </p:cNvSpPr>
              <p:nvPr/>
            </p:nvSpPr>
            <p:spPr bwMode="auto">
              <a:xfrm flipV="1">
                <a:off x="932" y="1872"/>
                <a:ext cx="152" cy="0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84" name="Line 66"/>
              <p:cNvSpPr>
                <a:spLocks noChangeShapeType="1"/>
              </p:cNvSpPr>
              <p:nvPr/>
            </p:nvSpPr>
            <p:spPr bwMode="auto">
              <a:xfrm flipV="1">
                <a:off x="807" y="1872"/>
                <a:ext cx="121" cy="0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 type="none" w="sm" len="sm"/>
                <a:tailEnd type="arrow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85" name="Line 67"/>
              <p:cNvSpPr>
                <a:spLocks noChangeShapeType="1"/>
              </p:cNvSpPr>
              <p:nvPr/>
            </p:nvSpPr>
            <p:spPr bwMode="auto">
              <a:xfrm flipH="1" flipV="1">
                <a:off x="1090" y="1872"/>
                <a:ext cx="121" cy="0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 type="none" w="sm" len="sm"/>
                <a:tailEnd type="arrow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78" name="Group 77"/>
          <p:cNvGrpSpPr/>
          <p:nvPr/>
        </p:nvGrpSpPr>
        <p:grpSpPr>
          <a:xfrm>
            <a:off x="166687" y="0"/>
            <a:ext cx="8843730" cy="834816"/>
            <a:chOff x="166687" y="112624"/>
            <a:chExt cx="8843730" cy="834816"/>
          </a:xfrm>
        </p:grpSpPr>
        <p:grpSp>
          <p:nvGrpSpPr>
            <p:cNvPr id="79" name="Group 78"/>
            <p:cNvGrpSpPr/>
            <p:nvPr/>
          </p:nvGrpSpPr>
          <p:grpSpPr>
            <a:xfrm>
              <a:off x="166687" y="304800"/>
              <a:ext cx="8300921" cy="642640"/>
              <a:chOff x="395288" y="230485"/>
              <a:chExt cx="8300920" cy="642640"/>
            </a:xfrm>
          </p:grpSpPr>
          <p:sp>
            <p:nvSpPr>
              <p:cNvPr id="87" name="Text Box 18"/>
              <p:cNvSpPr txBox="1">
                <a:spLocks noChangeArrowheads="1"/>
              </p:cNvSpPr>
              <p:nvPr/>
            </p:nvSpPr>
            <p:spPr bwMode="auto">
              <a:xfrm>
                <a:off x="971550" y="230485"/>
                <a:ext cx="6724650" cy="4616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17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anchor="b">
                <a:spAutoFit/>
              </a:bodyPr>
              <a:lstStyle>
                <a:lvl1pPr>
                  <a:defRPr sz="2400" baseline="-25000">
                    <a:solidFill>
                      <a:schemeClr val="tx1"/>
                    </a:solidFill>
                    <a:latin typeface="Kunstler Script" pitchFamily="66" charset="0"/>
                  </a:defRPr>
                </a:lvl1pPr>
                <a:lvl2pPr marL="742950" indent="-285750">
                  <a:defRPr sz="2400" baseline="-25000">
                    <a:solidFill>
                      <a:schemeClr val="tx1"/>
                    </a:solidFill>
                    <a:latin typeface="Kunstler Script" pitchFamily="66" charset="0"/>
                  </a:defRPr>
                </a:lvl2pPr>
                <a:lvl3pPr marL="1143000" indent="-228600">
                  <a:defRPr sz="2400" baseline="-25000">
                    <a:solidFill>
                      <a:schemeClr val="tx1"/>
                    </a:solidFill>
                    <a:latin typeface="Kunstler Script" pitchFamily="66" charset="0"/>
                  </a:defRPr>
                </a:lvl3pPr>
                <a:lvl4pPr marL="1600200" indent="-228600">
                  <a:defRPr sz="2400" baseline="-25000">
                    <a:solidFill>
                      <a:schemeClr val="tx1"/>
                    </a:solidFill>
                    <a:latin typeface="Kunstler Script" pitchFamily="66" charset="0"/>
                  </a:defRPr>
                </a:lvl4pPr>
                <a:lvl5pPr marL="2057400" indent="-228600">
                  <a:defRPr sz="2400" baseline="-25000">
                    <a:solidFill>
                      <a:schemeClr val="tx1"/>
                    </a:solidFill>
                    <a:latin typeface="Kunstler Script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Kunstler Script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Kunstler Script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Kunstler Script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Kunstler Script" pitchFamily="66" charset="0"/>
                  </a:defRPr>
                </a:lvl9pPr>
              </a:lstStyle>
              <a:p>
                <a:r>
                  <a:rPr lang="en-US" sz="3600" dirty="0" smtClean="0">
                    <a:solidFill>
                      <a:srgbClr val="99CCFF"/>
                    </a:solidFill>
                    <a:latin typeface="Lucida Sans Unicode" pitchFamily="34" charset="0"/>
                  </a:rPr>
                  <a:t>CVT – ( C</a:t>
                </a:r>
                <a:r>
                  <a:rPr lang="en-US" sz="3600" dirty="0" smtClean="0">
                    <a:solidFill>
                      <a:schemeClr val="bg1"/>
                    </a:solidFill>
                    <a:latin typeface="Lucida Sans Unicode" pitchFamily="34" charset="0"/>
                  </a:rPr>
                  <a:t>ontinuously</a:t>
                </a:r>
                <a:r>
                  <a:rPr lang="en-US" sz="3600" dirty="0" smtClean="0">
                    <a:solidFill>
                      <a:srgbClr val="99CCFF"/>
                    </a:solidFill>
                    <a:latin typeface="Lucida Sans Unicode" pitchFamily="34" charset="0"/>
                  </a:rPr>
                  <a:t> V</a:t>
                </a:r>
                <a:r>
                  <a:rPr lang="en-US" sz="3600" dirty="0" smtClean="0">
                    <a:solidFill>
                      <a:schemeClr val="bg1"/>
                    </a:solidFill>
                    <a:latin typeface="Lucida Sans Unicode" pitchFamily="34" charset="0"/>
                  </a:rPr>
                  <a:t>ariable</a:t>
                </a:r>
                <a:r>
                  <a:rPr lang="en-US" sz="3600" dirty="0" smtClean="0">
                    <a:solidFill>
                      <a:srgbClr val="99CCFF"/>
                    </a:solidFill>
                    <a:latin typeface="Lucida Sans Unicode" pitchFamily="34" charset="0"/>
                  </a:rPr>
                  <a:t> T</a:t>
                </a:r>
                <a:r>
                  <a:rPr lang="en-US" sz="3600" dirty="0" smtClean="0">
                    <a:solidFill>
                      <a:schemeClr val="bg1"/>
                    </a:solidFill>
                    <a:latin typeface="Lucida Sans Unicode" pitchFamily="34" charset="0"/>
                  </a:rPr>
                  <a:t>ransmission</a:t>
                </a:r>
                <a:endParaRPr lang="en-US" sz="3600" dirty="0">
                  <a:solidFill>
                    <a:schemeClr val="bg1"/>
                  </a:solidFill>
                  <a:latin typeface="Lucida Sans Unicode" pitchFamily="34" charset="0"/>
                </a:endParaRPr>
              </a:p>
            </p:txBody>
          </p:sp>
          <p:grpSp>
            <p:nvGrpSpPr>
              <p:cNvPr id="88" name="Group 19"/>
              <p:cNvGrpSpPr>
                <a:grpSpLocks noChangeAspect="1"/>
              </p:cNvGrpSpPr>
              <p:nvPr/>
            </p:nvGrpSpPr>
            <p:grpSpPr bwMode="auto">
              <a:xfrm>
                <a:off x="395288" y="304800"/>
                <a:ext cx="503237" cy="568325"/>
                <a:chOff x="3606" y="1117"/>
                <a:chExt cx="1587" cy="1791"/>
              </a:xfrm>
            </p:grpSpPr>
            <p:grpSp>
              <p:nvGrpSpPr>
                <p:cNvPr id="90" name="Group 20"/>
                <p:cNvGrpSpPr>
                  <a:grpSpLocks noChangeAspect="1"/>
                </p:cNvGrpSpPr>
                <p:nvPr/>
              </p:nvGrpSpPr>
              <p:grpSpPr bwMode="auto">
                <a:xfrm>
                  <a:off x="3606" y="1117"/>
                  <a:ext cx="631" cy="703"/>
                  <a:chOff x="3606" y="1117"/>
                  <a:chExt cx="631" cy="703"/>
                </a:xfrm>
              </p:grpSpPr>
              <p:sp>
                <p:nvSpPr>
                  <p:cNvPr id="103" name="AutoShape 21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3604" y="1189"/>
                    <a:ext cx="680" cy="586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chemeClr val="bg1">
                          <a:alpha val="0"/>
                        </a:schemeClr>
                      </a:gs>
                      <a:gs pos="100000">
                        <a:schemeClr val="bg1">
                          <a:gamma/>
                          <a:tint val="81961"/>
                          <a:invGamma/>
                        </a:schemeClr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104" name="AutoShape 22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3561" y="1162"/>
                    <a:ext cx="678" cy="587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rgbClr val="FF0000">
                          <a:alpha val="3000"/>
                        </a:srgbClr>
                      </a:gs>
                      <a:gs pos="100000">
                        <a:srgbClr val="760000"/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1" name="Group 23"/>
                <p:cNvGrpSpPr>
                  <a:grpSpLocks noChangeAspect="1"/>
                </p:cNvGrpSpPr>
                <p:nvPr/>
              </p:nvGrpSpPr>
              <p:grpSpPr bwMode="auto">
                <a:xfrm>
                  <a:off x="4241" y="1117"/>
                  <a:ext cx="631" cy="703"/>
                  <a:chOff x="4241" y="1117"/>
                  <a:chExt cx="631" cy="703"/>
                </a:xfrm>
              </p:grpSpPr>
              <p:sp>
                <p:nvSpPr>
                  <p:cNvPr id="101" name="AutoShape 24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4240" y="1189"/>
                    <a:ext cx="680" cy="586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chemeClr val="bg1">
                          <a:alpha val="0"/>
                        </a:schemeClr>
                      </a:gs>
                      <a:gs pos="100000">
                        <a:schemeClr val="bg1">
                          <a:gamma/>
                          <a:tint val="81961"/>
                          <a:invGamma/>
                        </a:schemeClr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102" name="AutoShape 25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4196" y="1162"/>
                    <a:ext cx="678" cy="587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rgbClr val="000080">
                          <a:alpha val="3000"/>
                        </a:srgbClr>
                      </a:gs>
                      <a:gs pos="100000">
                        <a:srgbClr val="00003B"/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2" name="Group 26"/>
                <p:cNvGrpSpPr>
                  <a:grpSpLocks noChangeAspect="1"/>
                </p:cNvGrpSpPr>
                <p:nvPr/>
              </p:nvGrpSpPr>
              <p:grpSpPr bwMode="auto">
                <a:xfrm>
                  <a:off x="3924" y="1664"/>
                  <a:ext cx="631" cy="703"/>
                  <a:chOff x="3924" y="1664"/>
                  <a:chExt cx="631" cy="703"/>
                </a:xfrm>
              </p:grpSpPr>
              <p:sp>
                <p:nvSpPr>
                  <p:cNvPr id="99" name="AutoShape 27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3924" y="1735"/>
                    <a:ext cx="680" cy="586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chemeClr val="bg1">
                          <a:alpha val="0"/>
                        </a:schemeClr>
                      </a:gs>
                      <a:gs pos="100000">
                        <a:schemeClr val="bg1">
                          <a:gamma/>
                          <a:tint val="81961"/>
                          <a:invGamma/>
                        </a:schemeClr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100" name="AutoShape 28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3879" y="1709"/>
                    <a:ext cx="678" cy="587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rgbClr val="00FF00">
                          <a:alpha val="3000"/>
                        </a:srgbClr>
                      </a:gs>
                      <a:gs pos="100000">
                        <a:srgbClr val="007600"/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3" name="Group 29"/>
                <p:cNvGrpSpPr>
                  <a:grpSpLocks noChangeAspect="1"/>
                </p:cNvGrpSpPr>
                <p:nvPr/>
              </p:nvGrpSpPr>
              <p:grpSpPr bwMode="auto">
                <a:xfrm>
                  <a:off x="4562" y="1664"/>
                  <a:ext cx="631" cy="703"/>
                  <a:chOff x="4562" y="1664"/>
                  <a:chExt cx="631" cy="703"/>
                </a:xfrm>
              </p:grpSpPr>
              <p:sp>
                <p:nvSpPr>
                  <p:cNvPr id="97" name="AutoShape 30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4560" y="1735"/>
                    <a:ext cx="680" cy="586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chemeClr val="bg1">
                          <a:alpha val="0"/>
                        </a:schemeClr>
                      </a:gs>
                      <a:gs pos="100000">
                        <a:schemeClr val="bg1">
                          <a:gamma/>
                          <a:tint val="81961"/>
                          <a:invGamma/>
                        </a:schemeClr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98" name="AutoShape 31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4517" y="1709"/>
                    <a:ext cx="678" cy="587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rgbClr val="000080">
                          <a:alpha val="3000"/>
                        </a:srgbClr>
                      </a:gs>
                      <a:gs pos="100000">
                        <a:srgbClr val="00003B"/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4" name="Group 32"/>
                <p:cNvGrpSpPr>
                  <a:grpSpLocks noChangeAspect="1"/>
                </p:cNvGrpSpPr>
                <p:nvPr/>
              </p:nvGrpSpPr>
              <p:grpSpPr bwMode="auto">
                <a:xfrm>
                  <a:off x="4244" y="2205"/>
                  <a:ext cx="631" cy="703"/>
                  <a:chOff x="4244" y="2205"/>
                  <a:chExt cx="631" cy="703"/>
                </a:xfrm>
              </p:grpSpPr>
              <p:sp>
                <p:nvSpPr>
                  <p:cNvPr id="95" name="AutoShape 33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4240" y="2275"/>
                    <a:ext cx="680" cy="586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chemeClr val="bg1">
                          <a:alpha val="0"/>
                        </a:schemeClr>
                      </a:gs>
                      <a:gs pos="100000">
                        <a:schemeClr val="bg1">
                          <a:gamma/>
                          <a:tint val="81961"/>
                          <a:invGamma/>
                        </a:schemeClr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96" name="AutoShape 34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4199" y="2250"/>
                    <a:ext cx="678" cy="587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rgbClr val="000080">
                          <a:alpha val="3000"/>
                        </a:srgbClr>
                      </a:gs>
                      <a:gs pos="100000">
                        <a:srgbClr val="00003B"/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89" name="Line 35"/>
              <p:cNvSpPr>
                <a:spLocks noChangeShapeType="1"/>
              </p:cNvSpPr>
              <p:nvPr/>
            </p:nvSpPr>
            <p:spPr bwMode="auto">
              <a:xfrm>
                <a:off x="1042988" y="793750"/>
                <a:ext cx="7653220" cy="0"/>
              </a:xfrm>
              <a:prstGeom prst="line">
                <a:avLst/>
              </a:prstGeom>
              <a:noFill/>
              <a:ln w="317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pic>
          <p:nvPicPr>
            <p:cNvPr id="86" name="Picture 85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210" b="96547" l="2930" r="9980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24800" y="112624"/>
              <a:ext cx="1085617" cy="76756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161007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D:\data d\Sigid - 8\KAIZEN\background-backgrounds-1767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038937" y="6536368"/>
            <a:ext cx="2105063" cy="307777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14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Technical Training Section</a:t>
            </a:r>
            <a:endParaRPr lang="en-US" sz="14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itchFamily="34" charset="0"/>
            </a:endParaRPr>
          </a:p>
        </p:txBody>
      </p:sp>
      <p:sp>
        <p:nvSpPr>
          <p:cNvPr id="28" name="Text Box 10"/>
          <p:cNvSpPr txBox="1">
            <a:spLocks noChangeArrowheads="1"/>
          </p:cNvSpPr>
          <p:nvPr/>
        </p:nvSpPr>
        <p:spPr bwMode="auto">
          <a:xfrm>
            <a:off x="3448050" y="3705225"/>
            <a:ext cx="457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/>
            <a:r>
              <a:rPr lang="en-US" sz="1400">
                <a:solidFill>
                  <a:schemeClr val="bg1"/>
                </a:solidFill>
                <a:latin typeface="Verdana" pitchFamily="34" charset="0"/>
              </a:rPr>
              <a:t>ON</a:t>
            </a:r>
          </a:p>
        </p:txBody>
      </p:sp>
      <p:sp>
        <p:nvSpPr>
          <p:cNvPr id="44" name="Rectangle 2" descr="Newsprint"/>
          <p:cNvSpPr>
            <a:spLocks noChangeArrowheads="1"/>
          </p:cNvSpPr>
          <p:nvPr/>
        </p:nvSpPr>
        <p:spPr bwMode="auto">
          <a:xfrm>
            <a:off x="4876800" y="1828800"/>
            <a:ext cx="4038600" cy="4419600"/>
          </a:xfrm>
          <a:prstGeom prst="rect">
            <a:avLst/>
          </a:prstGeom>
          <a:blipFill dpi="0" rotWithShape="0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-31000"/>
                      </a14:imgEffect>
                      <a14:imgEffect>
                        <a14:brightnessContrast bright="-20000" contrast="-40000"/>
                      </a14:imgEffect>
                    </a14:imgLayer>
                  </a14:imgProps>
                </a:ext>
              </a:extLst>
            </a:blip>
            <a:srcRect/>
            <a:tile tx="0" ty="0" sx="100000" sy="100000" flip="none" algn="tl"/>
          </a:blipFill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28575">
                <a:solidFill>
                  <a:schemeClr val="folHlink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45" name="Picture 3" descr="gear_trainDH_c"/>
          <p:cNvPicPr>
            <a:picLocks noChangeAspect="1" noChangeArrowheads="1"/>
          </p:cNvPicPr>
          <p:nvPr/>
        </p:nvPicPr>
        <p:blipFill>
          <a:blip r:embed="rId5" cstate="print">
            <a:lum bright="-6000"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8997" y="3067916"/>
            <a:ext cx="3227387" cy="2865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 Box 9"/>
          <p:cNvSpPr txBox="1">
            <a:spLocks noChangeArrowheads="1"/>
          </p:cNvSpPr>
          <p:nvPr/>
        </p:nvSpPr>
        <p:spPr bwMode="auto">
          <a:xfrm>
            <a:off x="4876800" y="1828800"/>
            <a:ext cx="3886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sz="2000" b="1" dirty="0">
                <a:solidFill>
                  <a:srgbClr val="000000"/>
                </a:solidFill>
                <a:latin typeface="Verdana" pitchFamily="34" charset="0"/>
              </a:rPr>
              <a:t>D position</a:t>
            </a:r>
          </a:p>
          <a:p>
            <a:pPr algn="ctr" eaLnBrk="1" hangingPunct="1"/>
            <a:r>
              <a:rPr lang="en-US" sz="1600" b="1" dirty="0">
                <a:solidFill>
                  <a:srgbClr val="000000"/>
                </a:solidFill>
                <a:latin typeface="Verdana" pitchFamily="34" charset="0"/>
              </a:rPr>
              <a:t>(Highest Ratio)</a:t>
            </a:r>
          </a:p>
        </p:txBody>
      </p:sp>
      <p:sp>
        <p:nvSpPr>
          <p:cNvPr id="47" name="Text Box 26"/>
          <p:cNvSpPr txBox="1">
            <a:spLocks noChangeArrowheads="1"/>
          </p:cNvSpPr>
          <p:nvPr/>
        </p:nvSpPr>
        <p:spPr bwMode="auto">
          <a:xfrm>
            <a:off x="7797800" y="3705225"/>
            <a:ext cx="457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/>
            <a:r>
              <a:rPr lang="en-US" sz="1400">
                <a:solidFill>
                  <a:srgbClr val="000000"/>
                </a:solidFill>
                <a:latin typeface="Verdana" pitchFamily="34" charset="0"/>
              </a:rPr>
              <a:t>ON</a:t>
            </a:r>
          </a:p>
        </p:txBody>
      </p:sp>
      <p:sp>
        <p:nvSpPr>
          <p:cNvPr id="48" name="Text Box 27"/>
          <p:cNvSpPr txBox="1">
            <a:spLocks noChangeArrowheads="1"/>
          </p:cNvSpPr>
          <p:nvPr/>
        </p:nvSpPr>
        <p:spPr bwMode="auto">
          <a:xfrm>
            <a:off x="6615113" y="2790825"/>
            <a:ext cx="5270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/>
            <a:r>
              <a:rPr lang="en-US" sz="1400">
                <a:solidFill>
                  <a:srgbClr val="000000"/>
                </a:solidFill>
                <a:latin typeface="Verdana" pitchFamily="34" charset="0"/>
              </a:rPr>
              <a:t>OFF</a:t>
            </a:r>
          </a:p>
        </p:txBody>
      </p:sp>
      <p:grpSp>
        <p:nvGrpSpPr>
          <p:cNvPr id="49" name="Group 28"/>
          <p:cNvGrpSpPr>
            <a:grpSpLocks/>
          </p:cNvGrpSpPr>
          <p:nvPr/>
        </p:nvGrpSpPr>
        <p:grpSpPr bwMode="auto">
          <a:xfrm flipV="1">
            <a:off x="5619750" y="5041900"/>
            <a:ext cx="641350" cy="266700"/>
            <a:chOff x="807" y="1824"/>
            <a:chExt cx="404" cy="168"/>
          </a:xfrm>
        </p:grpSpPr>
        <p:sp>
          <p:nvSpPr>
            <p:cNvPr id="50" name="Line 29"/>
            <p:cNvSpPr>
              <a:spLocks noChangeShapeType="1"/>
            </p:cNvSpPr>
            <p:nvPr/>
          </p:nvSpPr>
          <p:spPr bwMode="auto">
            <a:xfrm flipV="1">
              <a:off x="929" y="1824"/>
              <a:ext cx="0" cy="16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51" name="Line 30"/>
            <p:cNvSpPr>
              <a:spLocks noChangeShapeType="1"/>
            </p:cNvSpPr>
            <p:nvPr/>
          </p:nvSpPr>
          <p:spPr bwMode="auto">
            <a:xfrm flipV="1">
              <a:off x="1089" y="1824"/>
              <a:ext cx="0" cy="16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52" name="Line 31"/>
            <p:cNvSpPr>
              <a:spLocks noChangeShapeType="1"/>
            </p:cNvSpPr>
            <p:nvPr/>
          </p:nvSpPr>
          <p:spPr bwMode="auto">
            <a:xfrm flipV="1">
              <a:off x="932" y="1872"/>
              <a:ext cx="152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53" name="Line 32"/>
            <p:cNvSpPr>
              <a:spLocks noChangeShapeType="1"/>
            </p:cNvSpPr>
            <p:nvPr/>
          </p:nvSpPr>
          <p:spPr bwMode="auto">
            <a:xfrm flipV="1">
              <a:off x="807" y="1872"/>
              <a:ext cx="121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 type="none" w="sm" len="sm"/>
              <a:tailEnd type="arrow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54" name="Line 33"/>
            <p:cNvSpPr>
              <a:spLocks noChangeShapeType="1"/>
            </p:cNvSpPr>
            <p:nvPr/>
          </p:nvSpPr>
          <p:spPr bwMode="auto">
            <a:xfrm flipH="1" flipV="1">
              <a:off x="1090" y="1872"/>
              <a:ext cx="121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 type="none" w="sm" len="sm"/>
              <a:tailEnd type="arrow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55" name="Group 34"/>
          <p:cNvGrpSpPr>
            <a:grpSpLocks/>
          </p:cNvGrpSpPr>
          <p:nvPr/>
        </p:nvGrpSpPr>
        <p:grpSpPr bwMode="auto">
          <a:xfrm>
            <a:off x="5748338" y="2917825"/>
            <a:ext cx="428625" cy="266700"/>
            <a:chOff x="807" y="1824"/>
            <a:chExt cx="404" cy="168"/>
          </a:xfrm>
        </p:grpSpPr>
        <p:sp>
          <p:nvSpPr>
            <p:cNvPr id="56" name="Line 35"/>
            <p:cNvSpPr>
              <a:spLocks noChangeShapeType="1"/>
            </p:cNvSpPr>
            <p:nvPr/>
          </p:nvSpPr>
          <p:spPr bwMode="auto">
            <a:xfrm flipV="1">
              <a:off x="929" y="1824"/>
              <a:ext cx="0" cy="16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57" name="Line 36"/>
            <p:cNvSpPr>
              <a:spLocks noChangeShapeType="1"/>
            </p:cNvSpPr>
            <p:nvPr/>
          </p:nvSpPr>
          <p:spPr bwMode="auto">
            <a:xfrm flipV="1">
              <a:off x="1089" y="1824"/>
              <a:ext cx="0" cy="16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58" name="Line 37"/>
            <p:cNvSpPr>
              <a:spLocks noChangeShapeType="1"/>
            </p:cNvSpPr>
            <p:nvPr/>
          </p:nvSpPr>
          <p:spPr bwMode="auto">
            <a:xfrm flipV="1">
              <a:off x="932" y="1872"/>
              <a:ext cx="152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59" name="Line 38"/>
            <p:cNvSpPr>
              <a:spLocks noChangeShapeType="1"/>
            </p:cNvSpPr>
            <p:nvPr/>
          </p:nvSpPr>
          <p:spPr bwMode="auto">
            <a:xfrm flipV="1">
              <a:off x="807" y="1872"/>
              <a:ext cx="121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 type="none" w="sm" len="sm"/>
              <a:tailEnd type="arrow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60" name="Line 39"/>
            <p:cNvSpPr>
              <a:spLocks noChangeShapeType="1"/>
            </p:cNvSpPr>
            <p:nvPr/>
          </p:nvSpPr>
          <p:spPr bwMode="auto">
            <a:xfrm flipH="1" flipV="1">
              <a:off x="1090" y="1872"/>
              <a:ext cx="121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 type="none" w="sm" len="sm"/>
              <a:tailEnd type="arrow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61" name="Text Box 40"/>
          <p:cNvSpPr txBox="1">
            <a:spLocks noChangeArrowheads="1"/>
          </p:cNvSpPr>
          <p:nvPr/>
        </p:nvSpPr>
        <p:spPr bwMode="auto">
          <a:xfrm>
            <a:off x="5181600" y="2438400"/>
            <a:ext cx="137160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sz="1400">
                <a:solidFill>
                  <a:srgbClr val="000000"/>
                </a:solidFill>
                <a:latin typeface="Verdana" pitchFamily="34" charset="0"/>
              </a:rPr>
              <a:t>Pulley Width = </a:t>
            </a:r>
            <a:r>
              <a:rPr lang="en-US" sz="1400" b="1">
                <a:solidFill>
                  <a:srgbClr val="000000"/>
                </a:solidFill>
                <a:latin typeface="Verdana" pitchFamily="34" charset="0"/>
              </a:rPr>
              <a:t>Small</a:t>
            </a:r>
          </a:p>
        </p:txBody>
      </p:sp>
      <p:sp>
        <p:nvSpPr>
          <p:cNvPr id="62" name="Text Box 41"/>
          <p:cNvSpPr txBox="1">
            <a:spLocks noChangeArrowheads="1"/>
          </p:cNvSpPr>
          <p:nvPr/>
        </p:nvSpPr>
        <p:spPr bwMode="auto">
          <a:xfrm>
            <a:off x="4800600" y="5280025"/>
            <a:ext cx="137160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sz="1400" dirty="0">
                <a:solidFill>
                  <a:srgbClr val="000000"/>
                </a:solidFill>
                <a:latin typeface="Verdana" pitchFamily="34" charset="0"/>
              </a:rPr>
              <a:t>Pulley Width = </a:t>
            </a:r>
            <a:r>
              <a:rPr lang="en-US" sz="1400" b="1" dirty="0">
                <a:solidFill>
                  <a:srgbClr val="000000"/>
                </a:solidFill>
                <a:latin typeface="Verdana" pitchFamily="34" charset="0"/>
              </a:rPr>
              <a:t>Large</a:t>
            </a:r>
          </a:p>
        </p:txBody>
      </p:sp>
      <p:sp>
        <p:nvSpPr>
          <p:cNvPr id="68" name="Rectangle 7"/>
          <p:cNvSpPr txBox="1">
            <a:spLocks noChangeArrowheads="1"/>
          </p:cNvSpPr>
          <p:nvPr/>
        </p:nvSpPr>
        <p:spPr bwMode="auto">
          <a:xfrm>
            <a:off x="457200" y="990601"/>
            <a:ext cx="8915400" cy="685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 smtClean="0"/>
              <a:t>Gear Train Operation (D Position)</a:t>
            </a:r>
            <a:endParaRPr lang="en-US" dirty="0"/>
          </a:p>
        </p:txBody>
      </p:sp>
      <p:sp>
        <p:nvSpPr>
          <p:cNvPr id="69" name="Rectangle 4" descr="Newsprint"/>
          <p:cNvSpPr>
            <a:spLocks noChangeArrowheads="1"/>
          </p:cNvSpPr>
          <p:nvPr/>
        </p:nvSpPr>
        <p:spPr bwMode="auto">
          <a:xfrm>
            <a:off x="525733" y="1811337"/>
            <a:ext cx="4038600" cy="4419600"/>
          </a:xfrm>
          <a:prstGeom prst="rect">
            <a:avLst/>
          </a:prstGeom>
          <a:blipFill dpi="0" rotWithShape="0">
            <a:blip r:embed="rId6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20000" contrast="-20000"/>
                      </a14:imgEffect>
                    </a14:imgLayer>
                  </a14:imgProps>
                </a:ext>
              </a:extLst>
            </a:blip>
            <a:srcRect/>
            <a:tile tx="0" ty="0" sx="100000" sy="100000" flip="none" algn="tl"/>
          </a:blipFill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28575">
                <a:solidFill>
                  <a:schemeClr val="folHlink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70" name="Picture 5" descr="gear_trainDL_c"/>
          <p:cNvPicPr>
            <a:picLocks noChangeAspect="1" noChangeArrowheads="1"/>
          </p:cNvPicPr>
          <p:nvPr/>
        </p:nvPicPr>
        <p:blipFill>
          <a:blip r:embed="rId7" cstate="print">
            <a:lum bright="-6000"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5021" y="3051175"/>
            <a:ext cx="3236912" cy="287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1" name="Text Box 8"/>
          <p:cNvSpPr txBox="1">
            <a:spLocks noChangeArrowheads="1"/>
          </p:cNvSpPr>
          <p:nvPr/>
        </p:nvSpPr>
        <p:spPr bwMode="auto">
          <a:xfrm>
            <a:off x="525733" y="1811337"/>
            <a:ext cx="4038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sz="2000" b="1">
                <a:solidFill>
                  <a:srgbClr val="000000"/>
                </a:solidFill>
                <a:latin typeface="Verdana" pitchFamily="34" charset="0"/>
              </a:rPr>
              <a:t>D position</a:t>
            </a:r>
          </a:p>
          <a:p>
            <a:pPr algn="ctr" eaLnBrk="1" hangingPunct="1"/>
            <a:r>
              <a:rPr lang="en-US" sz="1600" b="1">
                <a:solidFill>
                  <a:srgbClr val="000000"/>
                </a:solidFill>
                <a:latin typeface="Verdana" pitchFamily="34" charset="0"/>
              </a:rPr>
              <a:t>(Lowest Ratio)</a:t>
            </a:r>
          </a:p>
        </p:txBody>
      </p:sp>
      <p:sp>
        <p:nvSpPr>
          <p:cNvPr id="72" name="Text Box 10"/>
          <p:cNvSpPr txBox="1">
            <a:spLocks noChangeArrowheads="1"/>
          </p:cNvSpPr>
          <p:nvPr/>
        </p:nvSpPr>
        <p:spPr bwMode="auto">
          <a:xfrm>
            <a:off x="3440383" y="3687762"/>
            <a:ext cx="457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/>
            <a:r>
              <a:rPr lang="en-US" sz="1400">
                <a:solidFill>
                  <a:srgbClr val="000000"/>
                </a:solidFill>
                <a:latin typeface="Verdana" pitchFamily="34" charset="0"/>
              </a:rPr>
              <a:t>ON</a:t>
            </a:r>
          </a:p>
        </p:txBody>
      </p:sp>
      <p:sp>
        <p:nvSpPr>
          <p:cNvPr id="73" name="Text Box 11"/>
          <p:cNvSpPr txBox="1">
            <a:spLocks noChangeArrowheads="1"/>
          </p:cNvSpPr>
          <p:nvPr/>
        </p:nvSpPr>
        <p:spPr bwMode="auto">
          <a:xfrm>
            <a:off x="2257696" y="2773362"/>
            <a:ext cx="5270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/>
            <a:r>
              <a:rPr lang="en-US" sz="1400">
                <a:solidFill>
                  <a:srgbClr val="000000"/>
                </a:solidFill>
                <a:latin typeface="Verdana" pitchFamily="34" charset="0"/>
              </a:rPr>
              <a:t>OFF</a:t>
            </a:r>
          </a:p>
        </p:txBody>
      </p:sp>
      <p:sp>
        <p:nvSpPr>
          <p:cNvPr id="74" name="Text Box 12"/>
          <p:cNvSpPr txBox="1">
            <a:spLocks noChangeArrowheads="1"/>
          </p:cNvSpPr>
          <p:nvPr/>
        </p:nvSpPr>
        <p:spPr bwMode="auto">
          <a:xfrm>
            <a:off x="830533" y="2420937"/>
            <a:ext cx="137160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sz="1400">
                <a:solidFill>
                  <a:srgbClr val="000000"/>
                </a:solidFill>
                <a:latin typeface="Verdana" pitchFamily="34" charset="0"/>
              </a:rPr>
              <a:t>Pulley Width = </a:t>
            </a:r>
            <a:r>
              <a:rPr lang="en-US" sz="1400" b="1">
                <a:solidFill>
                  <a:srgbClr val="000000"/>
                </a:solidFill>
                <a:latin typeface="Verdana" pitchFamily="34" charset="0"/>
              </a:rPr>
              <a:t>Large</a:t>
            </a:r>
          </a:p>
        </p:txBody>
      </p:sp>
      <p:sp>
        <p:nvSpPr>
          <p:cNvPr id="75" name="Text Box 13"/>
          <p:cNvSpPr txBox="1">
            <a:spLocks noChangeArrowheads="1"/>
          </p:cNvSpPr>
          <p:nvPr/>
        </p:nvSpPr>
        <p:spPr bwMode="auto">
          <a:xfrm>
            <a:off x="449533" y="5262562"/>
            <a:ext cx="137160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sz="1400">
                <a:solidFill>
                  <a:srgbClr val="000000"/>
                </a:solidFill>
                <a:latin typeface="Verdana" pitchFamily="34" charset="0"/>
              </a:rPr>
              <a:t>Pulley Width = </a:t>
            </a:r>
            <a:r>
              <a:rPr lang="en-US" sz="1400" b="1">
                <a:solidFill>
                  <a:srgbClr val="000000"/>
                </a:solidFill>
                <a:latin typeface="Verdana" pitchFamily="34" charset="0"/>
              </a:rPr>
              <a:t>Small</a:t>
            </a:r>
          </a:p>
        </p:txBody>
      </p:sp>
      <p:grpSp>
        <p:nvGrpSpPr>
          <p:cNvPr id="76" name="Group 14"/>
          <p:cNvGrpSpPr>
            <a:grpSpLocks/>
          </p:cNvGrpSpPr>
          <p:nvPr/>
        </p:nvGrpSpPr>
        <p:grpSpPr bwMode="auto">
          <a:xfrm>
            <a:off x="1273446" y="2900362"/>
            <a:ext cx="641350" cy="266700"/>
            <a:chOff x="807" y="1824"/>
            <a:chExt cx="404" cy="168"/>
          </a:xfrm>
        </p:grpSpPr>
        <p:sp>
          <p:nvSpPr>
            <p:cNvPr id="77" name="Line 15"/>
            <p:cNvSpPr>
              <a:spLocks noChangeShapeType="1"/>
            </p:cNvSpPr>
            <p:nvPr/>
          </p:nvSpPr>
          <p:spPr bwMode="auto">
            <a:xfrm flipV="1">
              <a:off x="929" y="1824"/>
              <a:ext cx="0" cy="16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78" name="Line 16"/>
            <p:cNvSpPr>
              <a:spLocks noChangeShapeType="1"/>
            </p:cNvSpPr>
            <p:nvPr/>
          </p:nvSpPr>
          <p:spPr bwMode="auto">
            <a:xfrm flipV="1">
              <a:off x="1089" y="1824"/>
              <a:ext cx="0" cy="16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79" name="Line 17"/>
            <p:cNvSpPr>
              <a:spLocks noChangeShapeType="1"/>
            </p:cNvSpPr>
            <p:nvPr/>
          </p:nvSpPr>
          <p:spPr bwMode="auto">
            <a:xfrm flipV="1">
              <a:off x="932" y="1872"/>
              <a:ext cx="152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80" name="Line 18"/>
            <p:cNvSpPr>
              <a:spLocks noChangeShapeType="1"/>
            </p:cNvSpPr>
            <p:nvPr/>
          </p:nvSpPr>
          <p:spPr bwMode="auto">
            <a:xfrm flipV="1">
              <a:off x="807" y="1872"/>
              <a:ext cx="121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 type="none" w="sm" len="sm"/>
              <a:tailEnd type="arrow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81" name="Line 19"/>
            <p:cNvSpPr>
              <a:spLocks noChangeShapeType="1"/>
            </p:cNvSpPr>
            <p:nvPr/>
          </p:nvSpPr>
          <p:spPr bwMode="auto">
            <a:xfrm flipH="1" flipV="1">
              <a:off x="1090" y="1872"/>
              <a:ext cx="121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 type="none" w="sm" len="sm"/>
              <a:tailEnd type="arrow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82" name="Group 20"/>
          <p:cNvGrpSpPr>
            <a:grpSpLocks/>
          </p:cNvGrpSpPr>
          <p:nvPr/>
        </p:nvGrpSpPr>
        <p:grpSpPr bwMode="auto">
          <a:xfrm flipV="1">
            <a:off x="1402033" y="5024437"/>
            <a:ext cx="428625" cy="266700"/>
            <a:chOff x="807" y="1824"/>
            <a:chExt cx="404" cy="168"/>
          </a:xfrm>
        </p:grpSpPr>
        <p:sp>
          <p:nvSpPr>
            <p:cNvPr id="83" name="Line 21"/>
            <p:cNvSpPr>
              <a:spLocks noChangeShapeType="1"/>
            </p:cNvSpPr>
            <p:nvPr/>
          </p:nvSpPr>
          <p:spPr bwMode="auto">
            <a:xfrm flipV="1">
              <a:off x="929" y="1824"/>
              <a:ext cx="0" cy="16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84" name="Line 22"/>
            <p:cNvSpPr>
              <a:spLocks noChangeShapeType="1"/>
            </p:cNvSpPr>
            <p:nvPr/>
          </p:nvSpPr>
          <p:spPr bwMode="auto">
            <a:xfrm flipV="1">
              <a:off x="1089" y="1824"/>
              <a:ext cx="0" cy="16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85" name="Line 23"/>
            <p:cNvSpPr>
              <a:spLocks noChangeShapeType="1"/>
            </p:cNvSpPr>
            <p:nvPr/>
          </p:nvSpPr>
          <p:spPr bwMode="auto">
            <a:xfrm flipV="1">
              <a:off x="932" y="1872"/>
              <a:ext cx="152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86" name="Line 24"/>
            <p:cNvSpPr>
              <a:spLocks noChangeShapeType="1"/>
            </p:cNvSpPr>
            <p:nvPr/>
          </p:nvSpPr>
          <p:spPr bwMode="auto">
            <a:xfrm flipV="1">
              <a:off x="807" y="1872"/>
              <a:ext cx="121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 type="none" w="sm" len="sm"/>
              <a:tailEnd type="arrow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87" name="Line 25"/>
            <p:cNvSpPr>
              <a:spLocks noChangeShapeType="1"/>
            </p:cNvSpPr>
            <p:nvPr/>
          </p:nvSpPr>
          <p:spPr bwMode="auto">
            <a:xfrm flipH="1" flipV="1">
              <a:off x="1090" y="1872"/>
              <a:ext cx="121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 type="none" w="sm" len="sm"/>
              <a:tailEnd type="arrow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166687" y="112624"/>
            <a:ext cx="8843730" cy="834816"/>
            <a:chOff x="166687" y="112624"/>
            <a:chExt cx="8843730" cy="834816"/>
          </a:xfrm>
        </p:grpSpPr>
        <p:grpSp>
          <p:nvGrpSpPr>
            <p:cNvPr id="66" name="Group 65"/>
            <p:cNvGrpSpPr/>
            <p:nvPr/>
          </p:nvGrpSpPr>
          <p:grpSpPr>
            <a:xfrm>
              <a:off x="166687" y="304800"/>
              <a:ext cx="8300921" cy="642640"/>
              <a:chOff x="395288" y="230485"/>
              <a:chExt cx="8300920" cy="642640"/>
            </a:xfrm>
          </p:grpSpPr>
          <p:sp>
            <p:nvSpPr>
              <p:cNvPr id="89" name="Text Box 18"/>
              <p:cNvSpPr txBox="1">
                <a:spLocks noChangeArrowheads="1"/>
              </p:cNvSpPr>
              <p:nvPr/>
            </p:nvSpPr>
            <p:spPr bwMode="auto">
              <a:xfrm>
                <a:off x="971550" y="230485"/>
                <a:ext cx="6724650" cy="4616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17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anchor="b">
                <a:spAutoFit/>
              </a:bodyPr>
              <a:lstStyle>
                <a:lvl1pPr>
                  <a:defRPr sz="2400" baseline="-25000">
                    <a:solidFill>
                      <a:schemeClr val="tx1"/>
                    </a:solidFill>
                    <a:latin typeface="Kunstler Script" pitchFamily="66" charset="0"/>
                  </a:defRPr>
                </a:lvl1pPr>
                <a:lvl2pPr marL="742950" indent="-285750">
                  <a:defRPr sz="2400" baseline="-25000">
                    <a:solidFill>
                      <a:schemeClr val="tx1"/>
                    </a:solidFill>
                    <a:latin typeface="Kunstler Script" pitchFamily="66" charset="0"/>
                  </a:defRPr>
                </a:lvl2pPr>
                <a:lvl3pPr marL="1143000" indent="-228600">
                  <a:defRPr sz="2400" baseline="-25000">
                    <a:solidFill>
                      <a:schemeClr val="tx1"/>
                    </a:solidFill>
                    <a:latin typeface="Kunstler Script" pitchFamily="66" charset="0"/>
                  </a:defRPr>
                </a:lvl3pPr>
                <a:lvl4pPr marL="1600200" indent="-228600">
                  <a:defRPr sz="2400" baseline="-25000">
                    <a:solidFill>
                      <a:schemeClr val="tx1"/>
                    </a:solidFill>
                    <a:latin typeface="Kunstler Script" pitchFamily="66" charset="0"/>
                  </a:defRPr>
                </a:lvl4pPr>
                <a:lvl5pPr marL="2057400" indent="-228600">
                  <a:defRPr sz="2400" baseline="-25000">
                    <a:solidFill>
                      <a:schemeClr val="tx1"/>
                    </a:solidFill>
                    <a:latin typeface="Kunstler Script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Kunstler Script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Kunstler Script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Kunstler Script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Kunstler Script" pitchFamily="66" charset="0"/>
                  </a:defRPr>
                </a:lvl9pPr>
              </a:lstStyle>
              <a:p>
                <a:r>
                  <a:rPr lang="en-US" sz="3600" dirty="0" smtClean="0">
                    <a:solidFill>
                      <a:srgbClr val="99CCFF"/>
                    </a:solidFill>
                    <a:latin typeface="Lucida Sans Unicode" pitchFamily="34" charset="0"/>
                  </a:rPr>
                  <a:t>CVT – ( C</a:t>
                </a:r>
                <a:r>
                  <a:rPr lang="en-US" sz="3600" dirty="0" smtClean="0">
                    <a:solidFill>
                      <a:schemeClr val="bg1"/>
                    </a:solidFill>
                    <a:latin typeface="Lucida Sans Unicode" pitchFamily="34" charset="0"/>
                  </a:rPr>
                  <a:t>ontinuously</a:t>
                </a:r>
                <a:r>
                  <a:rPr lang="en-US" sz="3600" dirty="0" smtClean="0">
                    <a:solidFill>
                      <a:srgbClr val="99CCFF"/>
                    </a:solidFill>
                    <a:latin typeface="Lucida Sans Unicode" pitchFamily="34" charset="0"/>
                  </a:rPr>
                  <a:t> V</a:t>
                </a:r>
                <a:r>
                  <a:rPr lang="en-US" sz="3600" dirty="0" smtClean="0">
                    <a:solidFill>
                      <a:schemeClr val="bg1"/>
                    </a:solidFill>
                    <a:latin typeface="Lucida Sans Unicode" pitchFamily="34" charset="0"/>
                  </a:rPr>
                  <a:t>ariable</a:t>
                </a:r>
                <a:r>
                  <a:rPr lang="en-US" sz="3600" dirty="0" smtClean="0">
                    <a:solidFill>
                      <a:srgbClr val="99CCFF"/>
                    </a:solidFill>
                    <a:latin typeface="Lucida Sans Unicode" pitchFamily="34" charset="0"/>
                  </a:rPr>
                  <a:t> T</a:t>
                </a:r>
                <a:r>
                  <a:rPr lang="en-US" sz="3600" dirty="0" smtClean="0">
                    <a:solidFill>
                      <a:schemeClr val="bg1"/>
                    </a:solidFill>
                    <a:latin typeface="Lucida Sans Unicode" pitchFamily="34" charset="0"/>
                  </a:rPr>
                  <a:t>ransmission</a:t>
                </a:r>
                <a:endParaRPr lang="en-US" sz="3600" dirty="0">
                  <a:solidFill>
                    <a:schemeClr val="bg1"/>
                  </a:solidFill>
                  <a:latin typeface="Lucida Sans Unicode" pitchFamily="34" charset="0"/>
                </a:endParaRPr>
              </a:p>
            </p:txBody>
          </p:sp>
          <p:grpSp>
            <p:nvGrpSpPr>
              <p:cNvPr id="90" name="Group 19"/>
              <p:cNvGrpSpPr>
                <a:grpSpLocks noChangeAspect="1"/>
              </p:cNvGrpSpPr>
              <p:nvPr/>
            </p:nvGrpSpPr>
            <p:grpSpPr bwMode="auto">
              <a:xfrm>
                <a:off x="395288" y="304800"/>
                <a:ext cx="503237" cy="568325"/>
                <a:chOff x="3606" y="1117"/>
                <a:chExt cx="1587" cy="1791"/>
              </a:xfrm>
            </p:grpSpPr>
            <p:grpSp>
              <p:nvGrpSpPr>
                <p:cNvPr id="92" name="Group 20"/>
                <p:cNvGrpSpPr>
                  <a:grpSpLocks noChangeAspect="1"/>
                </p:cNvGrpSpPr>
                <p:nvPr/>
              </p:nvGrpSpPr>
              <p:grpSpPr bwMode="auto">
                <a:xfrm>
                  <a:off x="3606" y="1117"/>
                  <a:ext cx="631" cy="703"/>
                  <a:chOff x="3606" y="1117"/>
                  <a:chExt cx="631" cy="703"/>
                </a:xfrm>
              </p:grpSpPr>
              <p:sp>
                <p:nvSpPr>
                  <p:cNvPr id="105" name="AutoShape 21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3604" y="1189"/>
                    <a:ext cx="680" cy="586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chemeClr val="bg1">
                          <a:alpha val="0"/>
                        </a:schemeClr>
                      </a:gs>
                      <a:gs pos="100000">
                        <a:schemeClr val="bg1">
                          <a:gamma/>
                          <a:tint val="81961"/>
                          <a:invGamma/>
                        </a:schemeClr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106" name="AutoShape 22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3561" y="1162"/>
                    <a:ext cx="678" cy="587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rgbClr val="FF0000">
                          <a:alpha val="3000"/>
                        </a:srgbClr>
                      </a:gs>
                      <a:gs pos="100000">
                        <a:srgbClr val="760000"/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3" name="Group 23"/>
                <p:cNvGrpSpPr>
                  <a:grpSpLocks noChangeAspect="1"/>
                </p:cNvGrpSpPr>
                <p:nvPr/>
              </p:nvGrpSpPr>
              <p:grpSpPr bwMode="auto">
                <a:xfrm>
                  <a:off x="4241" y="1117"/>
                  <a:ext cx="631" cy="703"/>
                  <a:chOff x="4241" y="1117"/>
                  <a:chExt cx="631" cy="703"/>
                </a:xfrm>
              </p:grpSpPr>
              <p:sp>
                <p:nvSpPr>
                  <p:cNvPr id="103" name="AutoShape 24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4240" y="1189"/>
                    <a:ext cx="680" cy="586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chemeClr val="bg1">
                          <a:alpha val="0"/>
                        </a:schemeClr>
                      </a:gs>
                      <a:gs pos="100000">
                        <a:schemeClr val="bg1">
                          <a:gamma/>
                          <a:tint val="81961"/>
                          <a:invGamma/>
                        </a:schemeClr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104" name="AutoShape 25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4196" y="1162"/>
                    <a:ext cx="678" cy="587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rgbClr val="000080">
                          <a:alpha val="3000"/>
                        </a:srgbClr>
                      </a:gs>
                      <a:gs pos="100000">
                        <a:srgbClr val="00003B"/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4" name="Group 26"/>
                <p:cNvGrpSpPr>
                  <a:grpSpLocks noChangeAspect="1"/>
                </p:cNvGrpSpPr>
                <p:nvPr/>
              </p:nvGrpSpPr>
              <p:grpSpPr bwMode="auto">
                <a:xfrm>
                  <a:off x="3924" y="1664"/>
                  <a:ext cx="631" cy="703"/>
                  <a:chOff x="3924" y="1664"/>
                  <a:chExt cx="631" cy="703"/>
                </a:xfrm>
              </p:grpSpPr>
              <p:sp>
                <p:nvSpPr>
                  <p:cNvPr id="101" name="AutoShape 27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3924" y="1735"/>
                    <a:ext cx="680" cy="586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chemeClr val="bg1">
                          <a:alpha val="0"/>
                        </a:schemeClr>
                      </a:gs>
                      <a:gs pos="100000">
                        <a:schemeClr val="bg1">
                          <a:gamma/>
                          <a:tint val="81961"/>
                          <a:invGamma/>
                        </a:schemeClr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102" name="AutoShape 28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3879" y="1709"/>
                    <a:ext cx="678" cy="587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rgbClr val="00FF00">
                          <a:alpha val="3000"/>
                        </a:srgbClr>
                      </a:gs>
                      <a:gs pos="100000">
                        <a:srgbClr val="007600"/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5" name="Group 29"/>
                <p:cNvGrpSpPr>
                  <a:grpSpLocks noChangeAspect="1"/>
                </p:cNvGrpSpPr>
                <p:nvPr/>
              </p:nvGrpSpPr>
              <p:grpSpPr bwMode="auto">
                <a:xfrm>
                  <a:off x="4562" y="1664"/>
                  <a:ext cx="631" cy="703"/>
                  <a:chOff x="4562" y="1664"/>
                  <a:chExt cx="631" cy="703"/>
                </a:xfrm>
              </p:grpSpPr>
              <p:sp>
                <p:nvSpPr>
                  <p:cNvPr id="99" name="AutoShape 30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4560" y="1735"/>
                    <a:ext cx="680" cy="586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chemeClr val="bg1">
                          <a:alpha val="0"/>
                        </a:schemeClr>
                      </a:gs>
                      <a:gs pos="100000">
                        <a:schemeClr val="bg1">
                          <a:gamma/>
                          <a:tint val="81961"/>
                          <a:invGamma/>
                        </a:schemeClr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100" name="AutoShape 31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4517" y="1709"/>
                    <a:ext cx="678" cy="587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rgbClr val="000080">
                          <a:alpha val="3000"/>
                        </a:srgbClr>
                      </a:gs>
                      <a:gs pos="100000">
                        <a:srgbClr val="00003B"/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6" name="Group 32"/>
                <p:cNvGrpSpPr>
                  <a:grpSpLocks noChangeAspect="1"/>
                </p:cNvGrpSpPr>
                <p:nvPr/>
              </p:nvGrpSpPr>
              <p:grpSpPr bwMode="auto">
                <a:xfrm>
                  <a:off x="4244" y="2205"/>
                  <a:ext cx="631" cy="703"/>
                  <a:chOff x="4244" y="2205"/>
                  <a:chExt cx="631" cy="703"/>
                </a:xfrm>
              </p:grpSpPr>
              <p:sp>
                <p:nvSpPr>
                  <p:cNvPr id="97" name="AutoShape 33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4240" y="2275"/>
                    <a:ext cx="680" cy="586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chemeClr val="bg1">
                          <a:alpha val="0"/>
                        </a:schemeClr>
                      </a:gs>
                      <a:gs pos="100000">
                        <a:schemeClr val="bg1">
                          <a:gamma/>
                          <a:tint val="81961"/>
                          <a:invGamma/>
                        </a:schemeClr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98" name="AutoShape 34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4199" y="2250"/>
                    <a:ext cx="678" cy="587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rgbClr val="000080">
                          <a:alpha val="3000"/>
                        </a:srgbClr>
                      </a:gs>
                      <a:gs pos="100000">
                        <a:srgbClr val="00003B"/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91" name="Line 35"/>
              <p:cNvSpPr>
                <a:spLocks noChangeShapeType="1"/>
              </p:cNvSpPr>
              <p:nvPr/>
            </p:nvSpPr>
            <p:spPr bwMode="auto">
              <a:xfrm>
                <a:off x="1042988" y="793750"/>
                <a:ext cx="7653220" cy="0"/>
              </a:xfrm>
              <a:prstGeom prst="line">
                <a:avLst/>
              </a:prstGeom>
              <a:noFill/>
              <a:ln w="317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pic>
          <p:nvPicPr>
            <p:cNvPr id="67" name="Picture 66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210" b="96547" l="2930" r="9980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24800" y="112624"/>
              <a:ext cx="1085617" cy="76756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96265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D:\data d\Sigid - 8\KAIZEN\background-backgrounds-1767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2456682" y="2514600"/>
            <a:ext cx="4230645" cy="923330"/>
          </a:xfrm>
          <a:prstGeom prst="rect">
            <a:avLst/>
          </a:prstGeom>
          <a:noFill/>
          <a:effectLst>
            <a:outerShdw blurRad="50800" dist="50800" dir="5400000" algn="ctr" rotWithShape="0">
              <a:srgbClr val="FFFF00"/>
            </a:outerShdw>
            <a:reflection stA="91000" endPos="65000" dist="50800" dir="5400000" sy="-100000" algn="bl" rotWithShape="0"/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DRIVE TRAIN</a:t>
            </a:r>
            <a:endParaRPr lang="en-US" sz="5400" b="1" cap="none" spc="50" dirty="0">
              <a:ln w="11430"/>
              <a:solidFill>
                <a:schemeClr val="bg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mbria Math" pitchFamily="18" charset="0"/>
              <a:ea typeface="Cambria Math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038937" y="6536368"/>
            <a:ext cx="2105063" cy="307777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14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Technical Training Section</a:t>
            </a:r>
            <a:endParaRPr lang="en-US" sz="14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66687" y="170021"/>
            <a:ext cx="8215313" cy="642640"/>
            <a:chOff x="395288" y="230485"/>
            <a:chExt cx="8215312" cy="642640"/>
          </a:xfrm>
        </p:grpSpPr>
        <p:sp>
          <p:nvSpPr>
            <p:cNvPr id="10" name="Text Box 18"/>
            <p:cNvSpPr txBox="1">
              <a:spLocks noChangeArrowheads="1"/>
            </p:cNvSpPr>
            <p:nvPr/>
          </p:nvSpPr>
          <p:spPr bwMode="auto">
            <a:xfrm>
              <a:off x="971550" y="230485"/>
              <a:ext cx="7029450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1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anchor="b">
              <a:spAutoFit/>
            </a:bodyPr>
            <a:lstStyle>
              <a:lvl1pPr>
                <a:defRPr sz="2400" baseline="-25000">
                  <a:solidFill>
                    <a:schemeClr val="tx1"/>
                  </a:solidFill>
                  <a:latin typeface="Kunstler Script" pitchFamily="66" charset="0"/>
                </a:defRPr>
              </a:lvl1pPr>
              <a:lvl2pPr marL="742950" indent="-285750">
                <a:defRPr sz="2400" baseline="-25000">
                  <a:solidFill>
                    <a:schemeClr val="tx1"/>
                  </a:solidFill>
                  <a:latin typeface="Kunstler Script" pitchFamily="66" charset="0"/>
                </a:defRPr>
              </a:lvl2pPr>
              <a:lvl3pPr marL="1143000" indent="-228600">
                <a:defRPr sz="2400" baseline="-25000">
                  <a:solidFill>
                    <a:schemeClr val="tx1"/>
                  </a:solidFill>
                  <a:latin typeface="Kunstler Script" pitchFamily="66" charset="0"/>
                </a:defRPr>
              </a:lvl3pPr>
              <a:lvl4pPr marL="1600200" indent="-228600">
                <a:defRPr sz="2400" baseline="-25000">
                  <a:solidFill>
                    <a:schemeClr val="tx1"/>
                  </a:solidFill>
                  <a:latin typeface="Kunstler Script" pitchFamily="66" charset="0"/>
                </a:defRPr>
              </a:lvl4pPr>
              <a:lvl5pPr marL="2057400" indent="-228600">
                <a:defRPr sz="2400" baseline="-25000">
                  <a:solidFill>
                    <a:schemeClr val="tx1"/>
                  </a:solidFill>
                  <a:latin typeface="Kunstler Script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Kunstler Script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Kunstler Script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Kunstler Script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Kunstler Script" pitchFamily="66" charset="0"/>
                </a:defRPr>
              </a:lvl9pPr>
            </a:lstStyle>
            <a:p>
              <a:r>
                <a:rPr lang="en-US" sz="3600" dirty="0" smtClean="0">
                  <a:solidFill>
                    <a:srgbClr val="99CCFF"/>
                  </a:solidFill>
                  <a:latin typeface="Lucida Sans Unicode" pitchFamily="34" charset="0"/>
                </a:rPr>
                <a:t>T-TEP C</a:t>
              </a:r>
              <a:r>
                <a:rPr lang="en-US" sz="3600" dirty="0" smtClean="0">
                  <a:solidFill>
                    <a:schemeClr val="bg1"/>
                  </a:solidFill>
                  <a:latin typeface="Lucida Sans Unicode" pitchFamily="34" charset="0"/>
                </a:rPr>
                <a:t>urriculum</a:t>
              </a:r>
              <a:r>
                <a:rPr lang="en-US" sz="3600" dirty="0" smtClean="0">
                  <a:solidFill>
                    <a:srgbClr val="99CCFF"/>
                  </a:solidFill>
                  <a:latin typeface="Lucida Sans Unicode" pitchFamily="34" charset="0"/>
                </a:rPr>
                <a:t> W</a:t>
              </a:r>
              <a:r>
                <a:rPr lang="en-US" sz="3600" dirty="0" smtClean="0">
                  <a:solidFill>
                    <a:schemeClr val="bg1"/>
                  </a:solidFill>
                  <a:latin typeface="Lucida Sans Unicode" pitchFamily="34" charset="0"/>
                </a:rPr>
                <a:t>orkshop</a:t>
              </a:r>
              <a:r>
                <a:rPr lang="en-US" sz="3600" dirty="0" smtClean="0">
                  <a:solidFill>
                    <a:srgbClr val="99CCFF"/>
                  </a:solidFill>
                  <a:latin typeface="Lucida Sans Unicode" pitchFamily="34" charset="0"/>
                </a:rPr>
                <a:t> </a:t>
              </a:r>
              <a:r>
                <a:rPr lang="en-US" sz="3600" dirty="0" smtClean="0">
                  <a:solidFill>
                    <a:schemeClr val="bg1"/>
                  </a:solidFill>
                  <a:latin typeface="Lucida Sans Unicode" pitchFamily="34" charset="0"/>
                </a:rPr>
                <a:t>2014</a:t>
              </a:r>
              <a:endParaRPr lang="en-US" sz="3600" dirty="0">
                <a:solidFill>
                  <a:schemeClr val="bg1"/>
                </a:solidFill>
                <a:latin typeface="Lucida Sans Unicode" pitchFamily="34" charset="0"/>
              </a:endParaRPr>
            </a:p>
          </p:txBody>
        </p:sp>
        <p:grpSp>
          <p:nvGrpSpPr>
            <p:cNvPr id="11" name="Group 19"/>
            <p:cNvGrpSpPr>
              <a:grpSpLocks noChangeAspect="1"/>
            </p:cNvGrpSpPr>
            <p:nvPr/>
          </p:nvGrpSpPr>
          <p:grpSpPr bwMode="auto">
            <a:xfrm>
              <a:off x="395288" y="304800"/>
              <a:ext cx="503237" cy="568325"/>
              <a:chOff x="3606" y="1117"/>
              <a:chExt cx="1587" cy="1791"/>
            </a:xfrm>
          </p:grpSpPr>
          <p:grpSp>
            <p:nvGrpSpPr>
              <p:cNvPr id="13" name="Group 20"/>
              <p:cNvGrpSpPr>
                <a:grpSpLocks noChangeAspect="1"/>
              </p:cNvGrpSpPr>
              <p:nvPr/>
            </p:nvGrpSpPr>
            <p:grpSpPr bwMode="auto">
              <a:xfrm>
                <a:off x="3606" y="1117"/>
                <a:ext cx="631" cy="703"/>
                <a:chOff x="3606" y="1117"/>
                <a:chExt cx="631" cy="703"/>
              </a:xfrm>
            </p:grpSpPr>
            <p:sp>
              <p:nvSpPr>
                <p:cNvPr id="26" name="AutoShape 21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3604" y="1189"/>
                  <a:ext cx="680" cy="586"/>
                </a:xfrm>
                <a:prstGeom prst="hexagon">
                  <a:avLst>
                    <a:gd name="adj" fmla="val 28876"/>
                    <a:gd name="vf" fmla="val 115470"/>
                  </a:avLst>
                </a:prstGeom>
                <a:gradFill rotWithShape="1">
                  <a:gsLst>
                    <a:gs pos="0">
                      <a:schemeClr val="bg1">
                        <a:alpha val="0"/>
                      </a:schemeClr>
                    </a:gs>
                    <a:gs pos="100000">
                      <a:schemeClr val="bg1">
                        <a:gamma/>
                        <a:tint val="81961"/>
                        <a:invGamma/>
                      </a:schemeClr>
                    </a:gs>
                  </a:gsLst>
                  <a:lin ang="5400000" scaled="1"/>
                </a:gradFill>
                <a:ln w="3175">
                  <a:solidFill>
                    <a:srgbClr val="C0C0C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7" name="AutoShape 22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3561" y="1162"/>
                  <a:ext cx="678" cy="587"/>
                </a:xfrm>
                <a:prstGeom prst="hexagon">
                  <a:avLst>
                    <a:gd name="adj" fmla="val 28876"/>
                    <a:gd name="vf" fmla="val 115470"/>
                  </a:avLst>
                </a:prstGeom>
                <a:gradFill rotWithShape="1">
                  <a:gsLst>
                    <a:gs pos="0">
                      <a:srgbClr val="FF0000">
                        <a:alpha val="3000"/>
                      </a:srgbClr>
                    </a:gs>
                    <a:gs pos="100000">
                      <a:srgbClr val="760000"/>
                    </a:gs>
                  </a:gsLst>
                  <a:lin ang="5400000" scaled="1"/>
                </a:gradFill>
                <a:ln w="3175">
                  <a:solidFill>
                    <a:srgbClr val="C0C0C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4" name="Group 23"/>
              <p:cNvGrpSpPr>
                <a:grpSpLocks noChangeAspect="1"/>
              </p:cNvGrpSpPr>
              <p:nvPr/>
            </p:nvGrpSpPr>
            <p:grpSpPr bwMode="auto">
              <a:xfrm>
                <a:off x="4241" y="1117"/>
                <a:ext cx="631" cy="703"/>
                <a:chOff x="4241" y="1117"/>
                <a:chExt cx="631" cy="703"/>
              </a:xfrm>
            </p:grpSpPr>
            <p:sp>
              <p:nvSpPr>
                <p:cNvPr id="24" name="AutoShape 24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4240" y="1189"/>
                  <a:ext cx="680" cy="586"/>
                </a:xfrm>
                <a:prstGeom prst="hexagon">
                  <a:avLst>
                    <a:gd name="adj" fmla="val 28876"/>
                    <a:gd name="vf" fmla="val 115470"/>
                  </a:avLst>
                </a:prstGeom>
                <a:gradFill rotWithShape="1">
                  <a:gsLst>
                    <a:gs pos="0">
                      <a:schemeClr val="bg1">
                        <a:alpha val="0"/>
                      </a:schemeClr>
                    </a:gs>
                    <a:gs pos="100000">
                      <a:schemeClr val="bg1">
                        <a:gamma/>
                        <a:tint val="81961"/>
                        <a:invGamma/>
                      </a:schemeClr>
                    </a:gs>
                  </a:gsLst>
                  <a:lin ang="5400000" scaled="1"/>
                </a:gradFill>
                <a:ln w="3175">
                  <a:solidFill>
                    <a:srgbClr val="C0C0C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5" name="AutoShape 25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4196" y="1162"/>
                  <a:ext cx="678" cy="587"/>
                </a:xfrm>
                <a:prstGeom prst="hexagon">
                  <a:avLst>
                    <a:gd name="adj" fmla="val 28876"/>
                    <a:gd name="vf" fmla="val 115470"/>
                  </a:avLst>
                </a:prstGeom>
                <a:gradFill rotWithShape="1">
                  <a:gsLst>
                    <a:gs pos="0">
                      <a:srgbClr val="000080">
                        <a:alpha val="3000"/>
                      </a:srgbClr>
                    </a:gs>
                    <a:gs pos="100000">
                      <a:srgbClr val="00003B"/>
                    </a:gs>
                  </a:gsLst>
                  <a:lin ang="5400000" scaled="1"/>
                </a:gradFill>
                <a:ln w="3175">
                  <a:solidFill>
                    <a:srgbClr val="C0C0C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5" name="Group 26"/>
              <p:cNvGrpSpPr>
                <a:grpSpLocks noChangeAspect="1"/>
              </p:cNvGrpSpPr>
              <p:nvPr/>
            </p:nvGrpSpPr>
            <p:grpSpPr bwMode="auto">
              <a:xfrm>
                <a:off x="3924" y="1664"/>
                <a:ext cx="631" cy="703"/>
                <a:chOff x="3924" y="1664"/>
                <a:chExt cx="631" cy="703"/>
              </a:xfrm>
            </p:grpSpPr>
            <p:sp>
              <p:nvSpPr>
                <p:cNvPr id="22" name="AutoShape 27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3924" y="1735"/>
                  <a:ext cx="680" cy="586"/>
                </a:xfrm>
                <a:prstGeom prst="hexagon">
                  <a:avLst>
                    <a:gd name="adj" fmla="val 28876"/>
                    <a:gd name="vf" fmla="val 115470"/>
                  </a:avLst>
                </a:prstGeom>
                <a:gradFill rotWithShape="1">
                  <a:gsLst>
                    <a:gs pos="0">
                      <a:schemeClr val="bg1">
                        <a:alpha val="0"/>
                      </a:schemeClr>
                    </a:gs>
                    <a:gs pos="100000">
                      <a:schemeClr val="bg1">
                        <a:gamma/>
                        <a:tint val="81961"/>
                        <a:invGamma/>
                      </a:schemeClr>
                    </a:gs>
                  </a:gsLst>
                  <a:lin ang="5400000" scaled="1"/>
                </a:gradFill>
                <a:ln w="3175">
                  <a:solidFill>
                    <a:srgbClr val="C0C0C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3" name="AutoShape 28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3879" y="1709"/>
                  <a:ext cx="678" cy="587"/>
                </a:xfrm>
                <a:prstGeom prst="hexagon">
                  <a:avLst>
                    <a:gd name="adj" fmla="val 28876"/>
                    <a:gd name="vf" fmla="val 115470"/>
                  </a:avLst>
                </a:prstGeom>
                <a:gradFill rotWithShape="1">
                  <a:gsLst>
                    <a:gs pos="0">
                      <a:srgbClr val="00FF00">
                        <a:alpha val="3000"/>
                      </a:srgbClr>
                    </a:gs>
                    <a:gs pos="100000">
                      <a:srgbClr val="007600"/>
                    </a:gs>
                  </a:gsLst>
                  <a:lin ang="5400000" scaled="1"/>
                </a:gradFill>
                <a:ln w="3175">
                  <a:solidFill>
                    <a:srgbClr val="C0C0C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6" name="Group 29"/>
              <p:cNvGrpSpPr>
                <a:grpSpLocks noChangeAspect="1"/>
              </p:cNvGrpSpPr>
              <p:nvPr/>
            </p:nvGrpSpPr>
            <p:grpSpPr bwMode="auto">
              <a:xfrm>
                <a:off x="4562" y="1664"/>
                <a:ext cx="631" cy="703"/>
                <a:chOff x="4562" y="1664"/>
                <a:chExt cx="631" cy="703"/>
              </a:xfrm>
            </p:grpSpPr>
            <p:sp>
              <p:nvSpPr>
                <p:cNvPr id="20" name="AutoShape 30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4560" y="1735"/>
                  <a:ext cx="680" cy="586"/>
                </a:xfrm>
                <a:prstGeom prst="hexagon">
                  <a:avLst>
                    <a:gd name="adj" fmla="val 28876"/>
                    <a:gd name="vf" fmla="val 115470"/>
                  </a:avLst>
                </a:prstGeom>
                <a:gradFill rotWithShape="1">
                  <a:gsLst>
                    <a:gs pos="0">
                      <a:schemeClr val="bg1">
                        <a:alpha val="0"/>
                      </a:schemeClr>
                    </a:gs>
                    <a:gs pos="100000">
                      <a:schemeClr val="bg1">
                        <a:gamma/>
                        <a:tint val="81961"/>
                        <a:invGamma/>
                      </a:schemeClr>
                    </a:gs>
                  </a:gsLst>
                  <a:lin ang="5400000" scaled="1"/>
                </a:gradFill>
                <a:ln w="3175">
                  <a:solidFill>
                    <a:srgbClr val="C0C0C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1" name="AutoShape 31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4517" y="1709"/>
                  <a:ext cx="678" cy="587"/>
                </a:xfrm>
                <a:prstGeom prst="hexagon">
                  <a:avLst>
                    <a:gd name="adj" fmla="val 28876"/>
                    <a:gd name="vf" fmla="val 115470"/>
                  </a:avLst>
                </a:prstGeom>
                <a:gradFill rotWithShape="1">
                  <a:gsLst>
                    <a:gs pos="0">
                      <a:srgbClr val="000080">
                        <a:alpha val="3000"/>
                      </a:srgbClr>
                    </a:gs>
                    <a:gs pos="100000">
                      <a:srgbClr val="00003B"/>
                    </a:gs>
                  </a:gsLst>
                  <a:lin ang="5400000" scaled="1"/>
                </a:gradFill>
                <a:ln w="3175">
                  <a:solidFill>
                    <a:srgbClr val="C0C0C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7" name="Group 32"/>
              <p:cNvGrpSpPr>
                <a:grpSpLocks noChangeAspect="1"/>
              </p:cNvGrpSpPr>
              <p:nvPr/>
            </p:nvGrpSpPr>
            <p:grpSpPr bwMode="auto">
              <a:xfrm>
                <a:off x="4244" y="2205"/>
                <a:ext cx="631" cy="703"/>
                <a:chOff x="4244" y="2205"/>
                <a:chExt cx="631" cy="703"/>
              </a:xfrm>
            </p:grpSpPr>
            <p:sp>
              <p:nvSpPr>
                <p:cNvPr id="18" name="AutoShape 33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4240" y="2275"/>
                  <a:ext cx="680" cy="586"/>
                </a:xfrm>
                <a:prstGeom prst="hexagon">
                  <a:avLst>
                    <a:gd name="adj" fmla="val 28876"/>
                    <a:gd name="vf" fmla="val 115470"/>
                  </a:avLst>
                </a:prstGeom>
                <a:gradFill rotWithShape="1">
                  <a:gsLst>
                    <a:gs pos="0">
                      <a:schemeClr val="bg1">
                        <a:alpha val="0"/>
                      </a:schemeClr>
                    </a:gs>
                    <a:gs pos="100000">
                      <a:schemeClr val="bg1">
                        <a:gamma/>
                        <a:tint val="81961"/>
                        <a:invGamma/>
                      </a:schemeClr>
                    </a:gs>
                  </a:gsLst>
                  <a:lin ang="5400000" scaled="1"/>
                </a:gradFill>
                <a:ln w="3175">
                  <a:solidFill>
                    <a:srgbClr val="C0C0C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9" name="AutoShape 34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4199" y="2250"/>
                  <a:ext cx="678" cy="587"/>
                </a:xfrm>
                <a:prstGeom prst="hexagon">
                  <a:avLst>
                    <a:gd name="adj" fmla="val 28876"/>
                    <a:gd name="vf" fmla="val 115470"/>
                  </a:avLst>
                </a:prstGeom>
                <a:gradFill rotWithShape="1">
                  <a:gsLst>
                    <a:gs pos="0">
                      <a:srgbClr val="000080">
                        <a:alpha val="3000"/>
                      </a:srgbClr>
                    </a:gs>
                    <a:gs pos="100000">
                      <a:srgbClr val="00003B"/>
                    </a:gs>
                  </a:gsLst>
                  <a:lin ang="5400000" scaled="1"/>
                </a:gradFill>
                <a:ln w="3175">
                  <a:solidFill>
                    <a:srgbClr val="C0C0C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12" name="Line 35"/>
            <p:cNvSpPr>
              <a:spLocks noChangeShapeType="1"/>
            </p:cNvSpPr>
            <p:nvPr/>
          </p:nvSpPr>
          <p:spPr bwMode="auto">
            <a:xfrm>
              <a:off x="957380" y="793750"/>
              <a:ext cx="7653220" cy="16136"/>
            </a:xfrm>
            <a:prstGeom prst="line">
              <a:avLst/>
            </a:prstGeom>
            <a:noFill/>
            <a:ln w="3175">
              <a:solidFill>
                <a:srgbClr val="C0C0C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8" name="Picture 2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10" b="96547" l="2930" r="998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10885"/>
            <a:ext cx="1085617" cy="7675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4975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D:\data d\Sigid - 8\KAIZEN\background-backgrounds-1767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038937" y="6536368"/>
            <a:ext cx="2105063" cy="307777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14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Technical Training Section</a:t>
            </a:r>
            <a:endParaRPr lang="en-US" sz="14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itchFamily="34" charset="0"/>
            </a:endParaRPr>
          </a:p>
        </p:txBody>
      </p:sp>
      <p:sp>
        <p:nvSpPr>
          <p:cNvPr id="26" name="Rectangle 2" descr="Newsprint"/>
          <p:cNvSpPr>
            <a:spLocks noChangeArrowheads="1"/>
          </p:cNvSpPr>
          <p:nvPr/>
        </p:nvSpPr>
        <p:spPr bwMode="auto">
          <a:xfrm>
            <a:off x="4876800" y="1828800"/>
            <a:ext cx="4038600" cy="44196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28575">
                <a:solidFill>
                  <a:schemeClr val="folHlink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7" name="Picture 3" descr="gear_trainR_c"/>
          <p:cNvPicPr>
            <a:picLocks noChangeAspect="1" noChangeArrowheads="1"/>
          </p:cNvPicPr>
          <p:nvPr/>
        </p:nvPicPr>
        <p:blipFill>
          <a:blip r:embed="rId4" cstate="print">
            <a:lum bright="-6000"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5613" y="3119438"/>
            <a:ext cx="3227387" cy="282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ctangle 4" descr="Newsprint"/>
          <p:cNvSpPr>
            <a:spLocks noChangeArrowheads="1"/>
          </p:cNvSpPr>
          <p:nvPr/>
        </p:nvSpPr>
        <p:spPr bwMode="auto">
          <a:xfrm>
            <a:off x="533400" y="1828800"/>
            <a:ext cx="4038600" cy="44196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28575">
                <a:solidFill>
                  <a:schemeClr val="folHlink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9" name="Picture 5" descr="gear_trainN_c"/>
          <p:cNvPicPr>
            <a:picLocks noChangeAspect="1" noChangeArrowheads="1"/>
          </p:cNvPicPr>
          <p:nvPr/>
        </p:nvPicPr>
        <p:blipFill>
          <a:blip r:embed="rId5" cstate="print">
            <a:lum bright="-6000"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925" y="3070225"/>
            <a:ext cx="3235325" cy="287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 Box 6"/>
          <p:cNvSpPr txBox="1">
            <a:spLocks noChangeArrowheads="1"/>
          </p:cNvSpPr>
          <p:nvPr/>
        </p:nvSpPr>
        <p:spPr bwMode="auto">
          <a:xfrm>
            <a:off x="533400" y="1828800"/>
            <a:ext cx="4038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sz="2000" b="1">
                <a:solidFill>
                  <a:srgbClr val="000000"/>
                </a:solidFill>
                <a:latin typeface="Verdana" pitchFamily="34" charset="0"/>
              </a:rPr>
              <a:t>N position</a:t>
            </a:r>
          </a:p>
        </p:txBody>
      </p:sp>
      <p:sp>
        <p:nvSpPr>
          <p:cNvPr id="31" name="Text Box 7"/>
          <p:cNvSpPr txBox="1">
            <a:spLocks noChangeArrowheads="1"/>
          </p:cNvSpPr>
          <p:nvPr/>
        </p:nvSpPr>
        <p:spPr bwMode="auto">
          <a:xfrm>
            <a:off x="4876800" y="1828800"/>
            <a:ext cx="3886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sz="2000" b="1">
                <a:solidFill>
                  <a:srgbClr val="000000"/>
                </a:solidFill>
                <a:latin typeface="Verdana" pitchFamily="34" charset="0"/>
              </a:rPr>
              <a:t>R position</a:t>
            </a:r>
          </a:p>
        </p:txBody>
      </p:sp>
      <p:sp>
        <p:nvSpPr>
          <p:cNvPr id="32" name="Text Box 10"/>
          <p:cNvSpPr txBox="1">
            <a:spLocks noChangeArrowheads="1"/>
          </p:cNvSpPr>
          <p:nvPr/>
        </p:nvSpPr>
        <p:spPr bwMode="auto">
          <a:xfrm>
            <a:off x="3413125" y="3705225"/>
            <a:ext cx="5270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/>
            <a:r>
              <a:rPr lang="en-US" sz="1400">
                <a:solidFill>
                  <a:srgbClr val="000000"/>
                </a:solidFill>
                <a:latin typeface="Verdana" pitchFamily="34" charset="0"/>
              </a:rPr>
              <a:t>OFF</a:t>
            </a:r>
          </a:p>
        </p:txBody>
      </p:sp>
      <p:sp>
        <p:nvSpPr>
          <p:cNvPr id="33" name="Text Box 11"/>
          <p:cNvSpPr txBox="1">
            <a:spLocks noChangeArrowheads="1"/>
          </p:cNvSpPr>
          <p:nvPr/>
        </p:nvSpPr>
        <p:spPr bwMode="auto">
          <a:xfrm>
            <a:off x="2265363" y="2790825"/>
            <a:ext cx="5270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/>
            <a:r>
              <a:rPr lang="en-US" sz="1400">
                <a:solidFill>
                  <a:srgbClr val="000000"/>
                </a:solidFill>
                <a:latin typeface="Verdana" pitchFamily="34" charset="0"/>
              </a:rPr>
              <a:t>OFF</a:t>
            </a:r>
          </a:p>
        </p:txBody>
      </p:sp>
      <p:sp>
        <p:nvSpPr>
          <p:cNvPr id="34" name="Text Box 12"/>
          <p:cNvSpPr txBox="1">
            <a:spLocks noChangeArrowheads="1"/>
          </p:cNvSpPr>
          <p:nvPr/>
        </p:nvSpPr>
        <p:spPr bwMode="auto">
          <a:xfrm>
            <a:off x="838200" y="2438400"/>
            <a:ext cx="137160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sz="1400">
                <a:solidFill>
                  <a:srgbClr val="000000"/>
                </a:solidFill>
                <a:latin typeface="Verdana" pitchFamily="34" charset="0"/>
              </a:rPr>
              <a:t>Pulley Width = </a:t>
            </a:r>
            <a:r>
              <a:rPr lang="en-US" sz="1400" b="1">
                <a:solidFill>
                  <a:srgbClr val="000000"/>
                </a:solidFill>
                <a:latin typeface="Verdana" pitchFamily="34" charset="0"/>
              </a:rPr>
              <a:t>Large</a:t>
            </a:r>
          </a:p>
        </p:txBody>
      </p:sp>
      <p:sp>
        <p:nvSpPr>
          <p:cNvPr id="35" name="Text Box 13"/>
          <p:cNvSpPr txBox="1">
            <a:spLocks noChangeArrowheads="1"/>
          </p:cNvSpPr>
          <p:nvPr/>
        </p:nvSpPr>
        <p:spPr bwMode="auto">
          <a:xfrm>
            <a:off x="457200" y="5280025"/>
            <a:ext cx="137160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sz="1400">
                <a:solidFill>
                  <a:srgbClr val="000000"/>
                </a:solidFill>
                <a:latin typeface="Verdana" pitchFamily="34" charset="0"/>
              </a:rPr>
              <a:t>Pulley Width = </a:t>
            </a:r>
            <a:r>
              <a:rPr lang="en-US" sz="1400" b="1">
                <a:solidFill>
                  <a:srgbClr val="000000"/>
                </a:solidFill>
                <a:latin typeface="Verdana" pitchFamily="34" charset="0"/>
              </a:rPr>
              <a:t>Small</a:t>
            </a:r>
          </a:p>
        </p:txBody>
      </p:sp>
      <p:grpSp>
        <p:nvGrpSpPr>
          <p:cNvPr id="36" name="Group 14"/>
          <p:cNvGrpSpPr>
            <a:grpSpLocks/>
          </p:cNvGrpSpPr>
          <p:nvPr/>
        </p:nvGrpSpPr>
        <p:grpSpPr bwMode="auto">
          <a:xfrm>
            <a:off x="1281113" y="2917825"/>
            <a:ext cx="641350" cy="266700"/>
            <a:chOff x="807" y="1824"/>
            <a:chExt cx="404" cy="168"/>
          </a:xfrm>
        </p:grpSpPr>
        <p:sp>
          <p:nvSpPr>
            <p:cNvPr id="37" name="Line 15"/>
            <p:cNvSpPr>
              <a:spLocks noChangeShapeType="1"/>
            </p:cNvSpPr>
            <p:nvPr/>
          </p:nvSpPr>
          <p:spPr bwMode="auto">
            <a:xfrm flipV="1">
              <a:off x="929" y="1824"/>
              <a:ext cx="0" cy="16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38" name="Line 16"/>
            <p:cNvSpPr>
              <a:spLocks noChangeShapeType="1"/>
            </p:cNvSpPr>
            <p:nvPr/>
          </p:nvSpPr>
          <p:spPr bwMode="auto">
            <a:xfrm flipV="1">
              <a:off x="1089" y="1824"/>
              <a:ext cx="0" cy="16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39" name="Line 17"/>
            <p:cNvSpPr>
              <a:spLocks noChangeShapeType="1"/>
            </p:cNvSpPr>
            <p:nvPr/>
          </p:nvSpPr>
          <p:spPr bwMode="auto">
            <a:xfrm flipV="1">
              <a:off x="932" y="1872"/>
              <a:ext cx="152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40" name="Line 18"/>
            <p:cNvSpPr>
              <a:spLocks noChangeShapeType="1"/>
            </p:cNvSpPr>
            <p:nvPr/>
          </p:nvSpPr>
          <p:spPr bwMode="auto">
            <a:xfrm flipV="1">
              <a:off x="807" y="1872"/>
              <a:ext cx="121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 type="none" w="sm" len="sm"/>
              <a:tailEnd type="arrow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41" name="Line 19"/>
            <p:cNvSpPr>
              <a:spLocks noChangeShapeType="1"/>
            </p:cNvSpPr>
            <p:nvPr/>
          </p:nvSpPr>
          <p:spPr bwMode="auto">
            <a:xfrm flipH="1" flipV="1">
              <a:off x="1090" y="1872"/>
              <a:ext cx="121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 type="none" w="sm" len="sm"/>
              <a:tailEnd type="arrow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42" name="Group 20"/>
          <p:cNvGrpSpPr>
            <a:grpSpLocks/>
          </p:cNvGrpSpPr>
          <p:nvPr/>
        </p:nvGrpSpPr>
        <p:grpSpPr bwMode="auto">
          <a:xfrm flipV="1">
            <a:off x="1409700" y="5041900"/>
            <a:ext cx="428625" cy="266700"/>
            <a:chOff x="807" y="1824"/>
            <a:chExt cx="404" cy="168"/>
          </a:xfrm>
        </p:grpSpPr>
        <p:sp>
          <p:nvSpPr>
            <p:cNvPr id="43" name="Line 21"/>
            <p:cNvSpPr>
              <a:spLocks noChangeShapeType="1"/>
            </p:cNvSpPr>
            <p:nvPr/>
          </p:nvSpPr>
          <p:spPr bwMode="auto">
            <a:xfrm flipV="1">
              <a:off x="929" y="1824"/>
              <a:ext cx="0" cy="16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44" name="Line 22"/>
            <p:cNvSpPr>
              <a:spLocks noChangeShapeType="1"/>
            </p:cNvSpPr>
            <p:nvPr/>
          </p:nvSpPr>
          <p:spPr bwMode="auto">
            <a:xfrm flipV="1">
              <a:off x="1089" y="1824"/>
              <a:ext cx="0" cy="16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45" name="Line 23"/>
            <p:cNvSpPr>
              <a:spLocks noChangeShapeType="1"/>
            </p:cNvSpPr>
            <p:nvPr/>
          </p:nvSpPr>
          <p:spPr bwMode="auto">
            <a:xfrm flipV="1">
              <a:off x="932" y="1872"/>
              <a:ext cx="152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46" name="Line 24"/>
            <p:cNvSpPr>
              <a:spLocks noChangeShapeType="1"/>
            </p:cNvSpPr>
            <p:nvPr/>
          </p:nvSpPr>
          <p:spPr bwMode="auto">
            <a:xfrm flipV="1">
              <a:off x="807" y="1872"/>
              <a:ext cx="121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 type="none" w="sm" len="sm"/>
              <a:tailEnd type="arrow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47" name="Line 25"/>
            <p:cNvSpPr>
              <a:spLocks noChangeShapeType="1"/>
            </p:cNvSpPr>
            <p:nvPr/>
          </p:nvSpPr>
          <p:spPr bwMode="auto">
            <a:xfrm flipH="1" flipV="1">
              <a:off x="1090" y="1872"/>
              <a:ext cx="121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 type="none" w="sm" len="sm"/>
              <a:tailEnd type="arrow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48" name="Text Box 26"/>
          <p:cNvSpPr txBox="1">
            <a:spLocks noChangeArrowheads="1"/>
          </p:cNvSpPr>
          <p:nvPr/>
        </p:nvSpPr>
        <p:spPr bwMode="auto">
          <a:xfrm>
            <a:off x="7769225" y="3705225"/>
            <a:ext cx="5270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/>
            <a:r>
              <a:rPr lang="en-US" sz="1400">
                <a:solidFill>
                  <a:srgbClr val="000000"/>
                </a:solidFill>
                <a:latin typeface="Verdana" pitchFamily="34" charset="0"/>
              </a:rPr>
              <a:t>OFF</a:t>
            </a:r>
          </a:p>
        </p:txBody>
      </p:sp>
      <p:sp>
        <p:nvSpPr>
          <p:cNvPr id="49" name="Text Box 27"/>
          <p:cNvSpPr txBox="1">
            <a:spLocks noChangeArrowheads="1"/>
          </p:cNvSpPr>
          <p:nvPr/>
        </p:nvSpPr>
        <p:spPr bwMode="auto">
          <a:xfrm>
            <a:off x="6656388" y="2790825"/>
            <a:ext cx="457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/>
            <a:r>
              <a:rPr lang="en-US" sz="1400">
                <a:solidFill>
                  <a:srgbClr val="000000"/>
                </a:solidFill>
                <a:latin typeface="Verdana" pitchFamily="34" charset="0"/>
              </a:rPr>
              <a:t>ON</a:t>
            </a:r>
          </a:p>
        </p:txBody>
      </p:sp>
      <p:sp>
        <p:nvSpPr>
          <p:cNvPr id="50" name="Text Box 28"/>
          <p:cNvSpPr txBox="1">
            <a:spLocks noChangeArrowheads="1"/>
          </p:cNvSpPr>
          <p:nvPr/>
        </p:nvSpPr>
        <p:spPr bwMode="auto">
          <a:xfrm>
            <a:off x="5194300" y="2438400"/>
            <a:ext cx="137160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sz="1400">
                <a:solidFill>
                  <a:srgbClr val="000000"/>
                </a:solidFill>
                <a:latin typeface="Verdana" pitchFamily="34" charset="0"/>
              </a:rPr>
              <a:t>Pulley Width = </a:t>
            </a:r>
            <a:r>
              <a:rPr lang="en-US" sz="1400" b="1">
                <a:solidFill>
                  <a:srgbClr val="000000"/>
                </a:solidFill>
                <a:latin typeface="Verdana" pitchFamily="34" charset="0"/>
              </a:rPr>
              <a:t>Large</a:t>
            </a:r>
          </a:p>
        </p:txBody>
      </p:sp>
      <p:sp>
        <p:nvSpPr>
          <p:cNvPr id="51" name="Text Box 29"/>
          <p:cNvSpPr txBox="1">
            <a:spLocks noChangeArrowheads="1"/>
          </p:cNvSpPr>
          <p:nvPr/>
        </p:nvSpPr>
        <p:spPr bwMode="auto">
          <a:xfrm>
            <a:off x="4813300" y="5280025"/>
            <a:ext cx="137160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sz="1400">
                <a:solidFill>
                  <a:srgbClr val="000000"/>
                </a:solidFill>
                <a:latin typeface="Verdana" pitchFamily="34" charset="0"/>
              </a:rPr>
              <a:t>Pulley Width = </a:t>
            </a:r>
            <a:r>
              <a:rPr lang="en-US" sz="1400" b="1">
                <a:solidFill>
                  <a:srgbClr val="000000"/>
                </a:solidFill>
                <a:latin typeface="Verdana" pitchFamily="34" charset="0"/>
              </a:rPr>
              <a:t>Small</a:t>
            </a:r>
          </a:p>
        </p:txBody>
      </p:sp>
      <p:grpSp>
        <p:nvGrpSpPr>
          <p:cNvPr id="52" name="Group 30"/>
          <p:cNvGrpSpPr>
            <a:grpSpLocks/>
          </p:cNvGrpSpPr>
          <p:nvPr/>
        </p:nvGrpSpPr>
        <p:grpSpPr bwMode="auto">
          <a:xfrm>
            <a:off x="5637213" y="2917825"/>
            <a:ext cx="641350" cy="266700"/>
            <a:chOff x="807" y="1824"/>
            <a:chExt cx="404" cy="168"/>
          </a:xfrm>
        </p:grpSpPr>
        <p:sp>
          <p:nvSpPr>
            <p:cNvPr id="53" name="Line 31"/>
            <p:cNvSpPr>
              <a:spLocks noChangeShapeType="1"/>
            </p:cNvSpPr>
            <p:nvPr/>
          </p:nvSpPr>
          <p:spPr bwMode="auto">
            <a:xfrm flipV="1">
              <a:off x="929" y="1824"/>
              <a:ext cx="0" cy="16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54" name="Line 32"/>
            <p:cNvSpPr>
              <a:spLocks noChangeShapeType="1"/>
            </p:cNvSpPr>
            <p:nvPr/>
          </p:nvSpPr>
          <p:spPr bwMode="auto">
            <a:xfrm flipV="1">
              <a:off x="1089" y="1824"/>
              <a:ext cx="0" cy="16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55" name="Line 33"/>
            <p:cNvSpPr>
              <a:spLocks noChangeShapeType="1"/>
            </p:cNvSpPr>
            <p:nvPr/>
          </p:nvSpPr>
          <p:spPr bwMode="auto">
            <a:xfrm flipV="1">
              <a:off x="932" y="1872"/>
              <a:ext cx="152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56" name="Line 34"/>
            <p:cNvSpPr>
              <a:spLocks noChangeShapeType="1"/>
            </p:cNvSpPr>
            <p:nvPr/>
          </p:nvSpPr>
          <p:spPr bwMode="auto">
            <a:xfrm flipV="1">
              <a:off x="807" y="1872"/>
              <a:ext cx="121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 type="none" w="sm" len="sm"/>
              <a:tailEnd type="arrow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57" name="Line 35"/>
            <p:cNvSpPr>
              <a:spLocks noChangeShapeType="1"/>
            </p:cNvSpPr>
            <p:nvPr/>
          </p:nvSpPr>
          <p:spPr bwMode="auto">
            <a:xfrm flipH="1" flipV="1">
              <a:off x="1090" y="1872"/>
              <a:ext cx="121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 type="none" w="sm" len="sm"/>
              <a:tailEnd type="arrow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58" name="Group 36"/>
          <p:cNvGrpSpPr>
            <a:grpSpLocks/>
          </p:cNvGrpSpPr>
          <p:nvPr/>
        </p:nvGrpSpPr>
        <p:grpSpPr bwMode="auto">
          <a:xfrm flipV="1">
            <a:off x="5765800" y="5041900"/>
            <a:ext cx="428625" cy="266700"/>
            <a:chOff x="807" y="1824"/>
            <a:chExt cx="404" cy="168"/>
          </a:xfrm>
        </p:grpSpPr>
        <p:sp>
          <p:nvSpPr>
            <p:cNvPr id="59" name="Line 37"/>
            <p:cNvSpPr>
              <a:spLocks noChangeShapeType="1"/>
            </p:cNvSpPr>
            <p:nvPr/>
          </p:nvSpPr>
          <p:spPr bwMode="auto">
            <a:xfrm flipV="1">
              <a:off x="929" y="1824"/>
              <a:ext cx="0" cy="16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60" name="Line 38"/>
            <p:cNvSpPr>
              <a:spLocks noChangeShapeType="1"/>
            </p:cNvSpPr>
            <p:nvPr/>
          </p:nvSpPr>
          <p:spPr bwMode="auto">
            <a:xfrm flipV="1">
              <a:off x="1089" y="1824"/>
              <a:ext cx="0" cy="16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61" name="Line 39"/>
            <p:cNvSpPr>
              <a:spLocks noChangeShapeType="1"/>
            </p:cNvSpPr>
            <p:nvPr/>
          </p:nvSpPr>
          <p:spPr bwMode="auto">
            <a:xfrm flipV="1">
              <a:off x="932" y="1872"/>
              <a:ext cx="152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62" name="Line 40"/>
            <p:cNvSpPr>
              <a:spLocks noChangeShapeType="1"/>
            </p:cNvSpPr>
            <p:nvPr/>
          </p:nvSpPr>
          <p:spPr bwMode="auto">
            <a:xfrm flipV="1">
              <a:off x="807" y="1872"/>
              <a:ext cx="121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 type="none" w="sm" len="sm"/>
              <a:tailEnd type="arrow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63" name="Line 41"/>
            <p:cNvSpPr>
              <a:spLocks noChangeShapeType="1"/>
            </p:cNvSpPr>
            <p:nvPr/>
          </p:nvSpPr>
          <p:spPr bwMode="auto">
            <a:xfrm flipH="1" flipV="1">
              <a:off x="1090" y="1872"/>
              <a:ext cx="121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 type="none" w="sm" len="sm"/>
              <a:tailEnd type="arrow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64" name="Rectangle 9"/>
          <p:cNvSpPr txBox="1">
            <a:spLocks noChangeArrowheads="1"/>
          </p:cNvSpPr>
          <p:nvPr/>
        </p:nvSpPr>
        <p:spPr bwMode="auto">
          <a:xfrm>
            <a:off x="457199" y="942975"/>
            <a:ext cx="8686801" cy="7334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 smtClean="0"/>
              <a:t>Gear Train Operation (N and R Position)</a:t>
            </a:r>
            <a:endParaRPr lang="en-US" dirty="0"/>
          </a:p>
        </p:txBody>
      </p:sp>
      <p:grpSp>
        <p:nvGrpSpPr>
          <p:cNvPr id="66" name="Group 65"/>
          <p:cNvGrpSpPr/>
          <p:nvPr/>
        </p:nvGrpSpPr>
        <p:grpSpPr>
          <a:xfrm>
            <a:off x="166687" y="112624"/>
            <a:ext cx="8843730" cy="834816"/>
            <a:chOff x="166687" y="112624"/>
            <a:chExt cx="8843730" cy="834816"/>
          </a:xfrm>
        </p:grpSpPr>
        <p:grpSp>
          <p:nvGrpSpPr>
            <p:cNvPr id="67" name="Group 66"/>
            <p:cNvGrpSpPr/>
            <p:nvPr/>
          </p:nvGrpSpPr>
          <p:grpSpPr>
            <a:xfrm>
              <a:off x="166687" y="304800"/>
              <a:ext cx="8300921" cy="642640"/>
              <a:chOff x="395288" y="230485"/>
              <a:chExt cx="8300920" cy="642640"/>
            </a:xfrm>
          </p:grpSpPr>
          <p:sp>
            <p:nvSpPr>
              <p:cNvPr id="69" name="Text Box 18"/>
              <p:cNvSpPr txBox="1">
                <a:spLocks noChangeArrowheads="1"/>
              </p:cNvSpPr>
              <p:nvPr/>
            </p:nvSpPr>
            <p:spPr bwMode="auto">
              <a:xfrm>
                <a:off x="971550" y="230485"/>
                <a:ext cx="6724650" cy="4616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17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anchor="b">
                <a:spAutoFit/>
              </a:bodyPr>
              <a:lstStyle>
                <a:lvl1pPr>
                  <a:defRPr sz="2400" baseline="-25000">
                    <a:solidFill>
                      <a:schemeClr val="tx1"/>
                    </a:solidFill>
                    <a:latin typeface="Kunstler Script" pitchFamily="66" charset="0"/>
                  </a:defRPr>
                </a:lvl1pPr>
                <a:lvl2pPr marL="742950" indent="-285750">
                  <a:defRPr sz="2400" baseline="-25000">
                    <a:solidFill>
                      <a:schemeClr val="tx1"/>
                    </a:solidFill>
                    <a:latin typeface="Kunstler Script" pitchFamily="66" charset="0"/>
                  </a:defRPr>
                </a:lvl2pPr>
                <a:lvl3pPr marL="1143000" indent="-228600">
                  <a:defRPr sz="2400" baseline="-25000">
                    <a:solidFill>
                      <a:schemeClr val="tx1"/>
                    </a:solidFill>
                    <a:latin typeface="Kunstler Script" pitchFamily="66" charset="0"/>
                  </a:defRPr>
                </a:lvl3pPr>
                <a:lvl4pPr marL="1600200" indent="-228600">
                  <a:defRPr sz="2400" baseline="-25000">
                    <a:solidFill>
                      <a:schemeClr val="tx1"/>
                    </a:solidFill>
                    <a:latin typeface="Kunstler Script" pitchFamily="66" charset="0"/>
                  </a:defRPr>
                </a:lvl4pPr>
                <a:lvl5pPr marL="2057400" indent="-228600">
                  <a:defRPr sz="2400" baseline="-25000">
                    <a:solidFill>
                      <a:schemeClr val="tx1"/>
                    </a:solidFill>
                    <a:latin typeface="Kunstler Script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Kunstler Script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Kunstler Script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Kunstler Script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Kunstler Script" pitchFamily="66" charset="0"/>
                  </a:defRPr>
                </a:lvl9pPr>
              </a:lstStyle>
              <a:p>
                <a:r>
                  <a:rPr lang="en-US" sz="3600" dirty="0" smtClean="0">
                    <a:solidFill>
                      <a:srgbClr val="99CCFF"/>
                    </a:solidFill>
                    <a:latin typeface="Lucida Sans Unicode" pitchFamily="34" charset="0"/>
                  </a:rPr>
                  <a:t>CVT – ( C</a:t>
                </a:r>
                <a:r>
                  <a:rPr lang="en-US" sz="3600" dirty="0" smtClean="0">
                    <a:solidFill>
                      <a:schemeClr val="bg1"/>
                    </a:solidFill>
                    <a:latin typeface="Lucida Sans Unicode" pitchFamily="34" charset="0"/>
                  </a:rPr>
                  <a:t>ontinuously</a:t>
                </a:r>
                <a:r>
                  <a:rPr lang="en-US" sz="3600" dirty="0" smtClean="0">
                    <a:solidFill>
                      <a:srgbClr val="99CCFF"/>
                    </a:solidFill>
                    <a:latin typeface="Lucida Sans Unicode" pitchFamily="34" charset="0"/>
                  </a:rPr>
                  <a:t> V</a:t>
                </a:r>
                <a:r>
                  <a:rPr lang="en-US" sz="3600" dirty="0" smtClean="0">
                    <a:solidFill>
                      <a:schemeClr val="bg1"/>
                    </a:solidFill>
                    <a:latin typeface="Lucida Sans Unicode" pitchFamily="34" charset="0"/>
                  </a:rPr>
                  <a:t>ariable</a:t>
                </a:r>
                <a:r>
                  <a:rPr lang="en-US" sz="3600" dirty="0" smtClean="0">
                    <a:solidFill>
                      <a:srgbClr val="99CCFF"/>
                    </a:solidFill>
                    <a:latin typeface="Lucida Sans Unicode" pitchFamily="34" charset="0"/>
                  </a:rPr>
                  <a:t> T</a:t>
                </a:r>
                <a:r>
                  <a:rPr lang="en-US" sz="3600" dirty="0" smtClean="0">
                    <a:solidFill>
                      <a:schemeClr val="bg1"/>
                    </a:solidFill>
                    <a:latin typeface="Lucida Sans Unicode" pitchFamily="34" charset="0"/>
                  </a:rPr>
                  <a:t>ransmission</a:t>
                </a:r>
                <a:endParaRPr lang="en-US" sz="3600" dirty="0">
                  <a:solidFill>
                    <a:schemeClr val="bg1"/>
                  </a:solidFill>
                  <a:latin typeface="Lucida Sans Unicode" pitchFamily="34" charset="0"/>
                </a:endParaRPr>
              </a:p>
            </p:txBody>
          </p:sp>
          <p:grpSp>
            <p:nvGrpSpPr>
              <p:cNvPr id="70" name="Group 19"/>
              <p:cNvGrpSpPr>
                <a:grpSpLocks noChangeAspect="1"/>
              </p:cNvGrpSpPr>
              <p:nvPr/>
            </p:nvGrpSpPr>
            <p:grpSpPr bwMode="auto">
              <a:xfrm>
                <a:off x="395288" y="304800"/>
                <a:ext cx="503237" cy="568325"/>
                <a:chOff x="3606" y="1117"/>
                <a:chExt cx="1587" cy="1791"/>
              </a:xfrm>
            </p:grpSpPr>
            <p:grpSp>
              <p:nvGrpSpPr>
                <p:cNvPr id="72" name="Group 20"/>
                <p:cNvGrpSpPr>
                  <a:grpSpLocks noChangeAspect="1"/>
                </p:cNvGrpSpPr>
                <p:nvPr/>
              </p:nvGrpSpPr>
              <p:grpSpPr bwMode="auto">
                <a:xfrm>
                  <a:off x="3606" y="1117"/>
                  <a:ext cx="631" cy="703"/>
                  <a:chOff x="3606" y="1117"/>
                  <a:chExt cx="631" cy="703"/>
                </a:xfrm>
              </p:grpSpPr>
              <p:sp>
                <p:nvSpPr>
                  <p:cNvPr id="85" name="AutoShape 21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3604" y="1189"/>
                    <a:ext cx="680" cy="586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chemeClr val="bg1">
                          <a:alpha val="0"/>
                        </a:schemeClr>
                      </a:gs>
                      <a:gs pos="100000">
                        <a:schemeClr val="bg1">
                          <a:gamma/>
                          <a:tint val="81961"/>
                          <a:invGamma/>
                        </a:schemeClr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86" name="AutoShape 22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3561" y="1162"/>
                    <a:ext cx="678" cy="587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rgbClr val="FF0000">
                          <a:alpha val="3000"/>
                        </a:srgbClr>
                      </a:gs>
                      <a:gs pos="100000">
                        <a:srgbClr val="760000"/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3" name="Group 23"/>
                <p:cNvGrpSpPr>
                  <a:grpSpLocks noChangeAspect="1"/>
                </p:cNvGrpSpPr>
                <p:nvPr/>
              </p:nvGrpSpPr>
              <p:grpSpPr bwMode="auto">
                <a:xfrm>
                  <a:off x="4241" y="1117"/>
                  <a:ext cx="631" cy="703"/>
                  <a:chOff x="4241" y="1117"/>
                  <a:chExt cx="631" cy="703"/>
                </a:xfrm>
              </p:grpSpPr>
              <p:sp>
                <p:nvSpPr>
                  <p:cNvPr id="83" name="AutoShape 24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4240" y="1189"/>
                    <a:ext cx="680" cy="586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chemeClr val="bg1">
                          <a:alpha val="0"/>
                        </a:schemeClr>
                      </a:gs>
                      <a:gs pos="100000">
                        <a:schemeClr val="bg1">
                          <a:gamma/>
                          <a:tint val="81961"/>
                          <a:invGamma/>
                        </a:schemeClr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84" name="AutoShape 25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4196" y="1162"/>
                    <a:ext cx="678" cy="587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rgbClr val="000080">
                          <a:alpha val="3000"/>
                        </a:srgbClr>
                      </a:gs>
                      <a:gs pos="100000">
                        <a:srgbClr val="00003B"/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4" name="Group 26"/>
                <p:cNvGrpSpPr>
                  <a:grpSpLocks noChangeAspect="1"/>
                </p:cNvGrpSpPr>
                <p:nvPr/>
              </p:nvGrpSpPr>
              <p:grpSpPr bwMode="auto">
                <a:xfrm>
                  <a:off x="3924" y="1664"/>
                  <a:ext cx="631" cy="703"/>
                  <a:chOff x="3924" y="1664"/>
                  <a:chExt cx="631" cy="703"/>
                </a:xfrm>
              </p:grpSpPr>
              <p:sp>
                <p:nvSpPr>
                  <p:cNvPr id="81" name="AutoShape 27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3924" y="1735"/>
                    <a:ext cx="680" cy="586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chemeClr val="bg1">
                          <a:alpha val="0"/>
                        </a:schemeClr>
                      </a:gs>
                      <a:gs pos="100000">
                        <a:schemeClr val="bg1">
                          <a:gamma/>
                          <a:tint val="81961"/>
                          <a:invGamma/>
                        </a:schemeClr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82" name="AutoShape 28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3879" y="1709"/>
                    <a:ext cx="678" cy="587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rgbClr val="00FF00">
                          <a:alpha val="3000"/>
                        </a:srgbClr>
                      </a:gs>
                      <a:gs pos="100000">
                        <a:srgbClr val="007600"/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5" name="Group 29"/>
                <p:cNvGrpSpPr>
                  <a:grpSpLocks noChangeAspect="1"/>
                </p:cNvGrpSpPr>
                <p:nvPr/>
              </p:nvGrpSpPr>
              <p:grpSpPr bwMode="auto">
                <a:xfrm>
                  <a:off x="4562" y="1664"/>
                  <a:ext cx="631" cy="703"/>
                  <a:chOff x="4562" y="1664"/>
                  <a:chExt cx="631" cy="703"/>
                </a:xfrm>
              </p:grpSpPr>
              <p:sp>
                <p:nvSpPr>
                  <p:cNvPr id="79" name="AutoShape 30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4560" y="1735"/>
                    <a:ext cx="680" cy="586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chemeClr val="bg1">
                          <a:alpha val="0"/>
                        </a:schemeClr>
                      </a:gs>
                      <a:gs pos="100000">
                        <a:schemeClr val="bg1">
                          <a:gamma/>
                          <a:tint val="81961"/>
                          <a:invGamma/>
                        </a:schemeClr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80" name="AutoShape 31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4517" y="1709"/>
                    <a:ext cx="678" cy="587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rgbClr val="000080">
                          <a:alpha val="3000"/>
                        </a:srgbClr>
                      </a:gs>
                      <a:gs pos="100000">
                        <a:srgbClr val="00003B"/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6" name="Group 32"/>
                <p:cNvGrpSpPr>
                  <a:grpSpLocks noChangeAspect="1"/>
                </p:cNvGrpSpPr>
                <p:nvPr/>
              </p:nvGrpSpPr>
              <p:grpSpPr bwMode="auto">
                <a:xfrm>
                  <a:off x="4244" y="2205"/>
                  <a:ext cx="631" cy="703"/>
                  <a:chOff x="4244" y="2205"/>
                  <a:chExt cx="631" cy="703"/>
                </a:xfrm>
              </p:grpSpPr>
              <p:sp>
                <p:nvSpPr>
                  <p:cNvPr id="77" name="AutoShape 33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4240" y="2275"/>
                    <a:ext cx="680" cy="586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chemeClr val="bg1">
                          <a:alpha val="0"/>
                        </a:schemeClr>
                      </a:gs>
                      <a:gs pos="100000">
                        <a:schemeClr val="bg1">
                          <a:gamma/>
                          <a:tint val="81961"/>
                          <a:invGamma/>
                        </a:schemeClr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78" name="AutoShape 34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4199" y="2250"/>
                    <a:ext cx="678" cy="587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rgbClr val="000080">
                          <a:alpha val="3000"/>
                        </a:srgbClr>
                      </a:gs>
                      <a:gs pos="100000">
                        <a:srgbClr val="00003B"/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71" name="Line 35"/>
              <p:cNvSpPr>
                <a:spLocks noChangeShapeType="1"/>
              </p:cNvSpPr>
              <p:nvPr/>
            </p:nvSpPr>
            <p:spPr bwMode="auto">
              <a:xfrm>
                <a:off x="1042988" y="793750"/>
                <a:ext cx="7653220" cy="0"/>
              </a:xfrm>
              <a:prstGeom prst="line">
                <a:avLst/>
              </a:prstGeom>
              <a:noFill/>
              <a:ln w="317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pic>
          <p:nvPicPr>
            <p:cNvPr id="68" name="Picture 67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210" b="96547" l="2930" r="9980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24800" y="112624"/>
              <a:ext cx="1085617" cy="76756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46715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2" descr="Newsprint"/>
          <p:cNvSpPr>
            <a:spLocks noChangeArrowheads="1"/>
          </p:cNvSpPr>
          <p:nvPr/>
        </p:nvSpPr>
        <p:spPr bwMode="auto">
          <a:xfrm>
            <a:off x="533400" y="2177752"/>
            <a:ext cx="8382000" cy="44196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101600">
            <a:noFill/>
            <a:miter lim="800000"/>
            <a:headEnd/>
            <a:tailEnd/>
          </a:ln>
          <a:effectLst>
            <a:outerShdw dist="71842" dir="2700000" algn="ctr" rotWithShape="0">
              <a:srgbClr val="FFB800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ea typeface="Arial Unicode MS"/>
              <a:cs typeface="Arial Unicode MS"/>
            </a:endParaRPr>
          </a:p>
        </p:txBody>
      </p:sp>
      <p:pic>
        <p:nvPicPr>
          <p:cNvPr id="20" name="Picture 3" descr="shift_ind2M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53200" y="4787602"/>
            <a:ext cx="2209800" cy="1657350"/>
          </a:xfrm>
          <a:prstGeom prst="rect">
            <a:avLst/>
          </a:prstGeom>
          <a:noFill/>
          <a:effectLst>
            <a:outerShdw dist="71842" dir="2700000" algn="ctr" rotWithShape="0">
              <a:srgbClr val="808080"/>
            </a:outerShdw>
          </a:effectLst>
        </p:spPr>
      </p:pic>
      <p:sp>
        <p:nvSpPr>
          <p:cNvPr id="21" name="AutoShape 4"/>
          <p:cNvSpPr>
            <a:spLocks noChangeArrowheads="1"/>
          </p:cNvSpPr>
          <p:nvPr/>
        </p:nvSpPr>
        <p:spPr bwMode="auto">
          <a:xfrm>
            <a:off x="685800" y="4539952"/>
            <a:ext cx="5486400" cy="1905000"/>
          </a:xfrm>
          <a:prstGeom prst="wedgeRectCallout">
            <a:avLst>
              <a:gd name="adj1" fmla="val 76796"/>
              <a:gd name="adj2" fmla="val 15500"/>
            </a:avLst>
          </a:prstGeo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endParaRPr lang="id-ID" sz="160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22" name="Rectangle 6"/>
          <p:cNvSpPr txBox="1">
            <a:spLocks noChangeArrowheads="1"/>
          </p:cNvSpPr>
          <p:nvPr/>
        </p:nvSpPr>
        <p:spPr bwMode="auto">
          <a:xfrm>
            <a:off x="457200" y="1195189"/>
            <a:ext cx="8229600" cy="280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0000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b="1">
                <a:solidFill>
                  <a:srgbClr val="0000FF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rgbClr val="0000FF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rgbClr val="0000F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0000F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0000FF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0000FF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0000FF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0000FF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buFontTx/>
              <a:buNone/>
              <a:defRPr/>
            </a:pPr>
            <a:r>
              <a:rPr lang="en-US" sz="1800" b="0" kern="0" dirty="0" smtClean="0">
                <a:latin typeface="Arial Black" pitchFamily="34" charset="0"/>
                <a:ea typeface="Arial Unicode MS"/>
                <a:cs typeface="Arial Unicode MS"/>
              </a:rPr>
              <a:t>Sport Sequential </a:t>
            </a:r>
            <a:r>
              <a:rPr lang="en-US" sz="1800" b="0" kern="0" dirty="0" err="1" smtClean="0">
                <a:latin typeface="Arial Black" pitchFamily="34" charset="0"/>
                <a:ea typeface="Arial Unicode MS"/>
                <a:cs typeface="Arial Unicode MS"/>
              </a:rPr>
              <a:t>Shiftmatic</a:t>
            </a:r>
            <a:endParaRPr lang="en-US" sz="1800" b="0" kern="0" dirty="0" smtClean="0">
              <a:latin typeface="Arial Black" pitchFamily="34" charset="0"/>
              <a:ea typeface="Arial Unicode MS"/>
              <a:cs typeface="Arial Unicode MS"/>
            </a:endParaRPr>
          </a:p>
          <a:p>
            <a:pPr lvl="1" eaLnBrk="1" hangingPunct="1">
              <a:defRPr/>
            </a:pPr>
            <a:r>
              <a:rPr lang="en-US" sz="1800" b="0" kern="0" dirty="0" smtClean="0">
                <a:solidFill>
                  <a:schemeClr val="tx1"/>
                </a:solidFill>
                <a:latin typeface="Verdana"/>
                <a:ea typeface="Arial Unicode MS"/>
                <a:cs typeface="Arial Unicode MS"/>
              </a:rPr>
              <a:t>Speed ratio </a:t>
            </a:r>
            <a:r>
              <a:rPr lang="id-ID" sz="1800" b="0" kern="0" dirty="0" smtClean="0">
                <a:solidFill>
                  <a:schemeClr val="tx1"/>
                </a:solidFill>
                <a:latin typeface="Verdana"/>
                <a:ea typeface="Arial Unicode MS"/>
                <a:cs typeface="Arial Unicode MS"/>
              </a:rPr>
              <a:t>dirubah dengan mengatur shift lever pada posisi </a:t>
            </a:r>
            <a:r>
              <a:rPr lang="en-US" sz="1800" b="0" kern="0" dirty="0" smtClean="0">
                <a:solidFill>
                  <a:schemeClr val="tx1"/>
                </a:solidFill>
                <a:latin typeface="Verdana"/>
                <a:ea typeface="Arial Unicode MS"/>
                <a:cs typeface="Arial Unicode MS"/>
              </a:rPr>
              <a:t>"+" or "-" </a:t>
            </a:r>
            <a:r>
              <a:rPr lang="id-ID" sz="1800" b="0" kern="0" dirty="0" smtClean="0">
                <a:solidFill>
                  <a:schemeClr val="tx1"/>
                </a:solidFill>
                <a:latin typeface="Verdana"/>
                <a:ea typeface="Arial Unicode MS"/>
                <a:cs typeface="Arial Unicode MS"/>
              </a:rPr>
              <a:t>atau menarik tuas </a:t>
            </a:r>
            <a:r>
              <a:rPr lang="en-US" sz="1800" b="0" kern="0" dirty="0" smtClean="0">
                <a:solidFill>
                  <a:schemeClr val="tx1"/>
                </a:solidFill>
                <a:latin typeface="Verdana"/>
                <a:ea typeface="Arial Unicode MS"/>
                <a:cs typeface="Arial Unicode MS"/>
              </a:rPr>
              <a:t> paddle switch</a:t>
            </a:r>
          </a:p>
        </p:txBody>
      </p:sp>
      <p:grpSp>
        <p:nvGrpSpPr>
          <p:cNvPr id="23" name="Group 54"/>
          <p:cNvGrpSpPr>
            <a:grpSpLocks/>
          </p:cNvGrpSpPr>
          <p:nvPr/>
        </p:nvGrpSpPr>
        <p:grpSpPr bwMode="auto">
          <a:xfrm>
            <a:off x="1066800" y="2395240"/>
            <a:ext cx="3087688" cy="1763712"/>
            <a:chOff x="672" y="1337"/>
            <a:chExt cx="1945" cy="1111"/>
          </a:xfrm>
        </p:grpSpPr>
        <p:pic>
          <p:nvPicPr>
            <p:cNvPr id="24" name="Picture 8" descr="shift_leverLHD2_c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191" t="46999" r="4636" b="22670"/>
            <a:stretch>
              <a:fillRect/>
            </a:stretch>
          </p:blipFill>
          <p:spPr bwMode="auto">
            <a:xfrm>
              <a:off x="672" y="1337"/>
              <a:ext cx="1945" cy="1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Oval 9" descr="Wide upward diagonal"/>
            <p:cNvSpPr>
              <a:spLocks noChangeArrowheads="1"/>
            </p:cNvSpPr>
            <p:nvPr/>
          </p:nvSpPr>
          <p:spPr bwMode="auto">
            <a:xfrm>
              <a:off x="1836" y="1853"/>
              <a:ext cx="178" cy="178"/>
            </a:xfrm>
            <a:prstGeom prst="ellipse">
              <a:avLst/>
            </a:prstGeom>
            <a:pattFill prst="wdUpDiag">
              <a:fgClr>
                <a:srgbClr val="FFFFFF"/>
              </a:fgClr>
              <a:bgClr>
                <a:srgbClr val="5F5F5F"/>
              </a:bgClr>
            </a:pattFill>
            <a:ln w="38100">
              <a:solidFill>
                <a:srgbClr val="808080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id-ID" kern="0" smtClea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6" name="Oval 10" descr="Wide upward diagonal"/>
            <p:cNvSpPr>
              <a:spLocks noChangeArrowheads="1"/>
            </p:cNvSpPr>
            <p:nvPr/>
          </p:nvSpPr>
          <p:spPr bwMode="auto">
            <a:xfrm>
              <a:off x="1527" y="1853"/>
              <a:ext cx="178" cy="178"/>
            </a:xfrm>
            <a:prstGeom prst="ellipse">
              <a:avLst/>
            </a:prstGeom>
            <a:pattFill prst="wdUpDiag">
              <a:fgClr>
                <a:srgbClr val="FFFFFF"/>
              </a:fgClr>
              <a:bgClr>
                <a:srgbClr val="000000"/>
              </a:bgClr>
            </a:pattFill>
            <a:ln w="38100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id-ID" kern="0" smtClea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7" name="AutoShape 11"/>
            <p:cNvSpPr>
              <a:spLocks noChangeArrowheads="1"/>
            </p:cNvSpPr>
            <p:nvPr/>
          </p:nvSpPr>
          <p:spPr bwMode="white">
            <a:xfrm>
              <a:off x="1721" y="1871"/>
              <a:ext cx="170" cy="143"/>
            </a:xfrm>
            <a:prstGeom prst="leftArrow">
              <a:avLst>
                <a:gd name="adj1" fmla="val 40000"/>
                <a:gd name="adj2" fmla="val 42104"/>
              </a:avLst>
            </a:prstGeom>
            <a:solidFill>
              <a:srgbClr val="FF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id-ID" kern="0" smtClea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8" name="Line 12"/>
            <p:cNvSpPr>
              <a:spLocks noChangeShapeType="1"/>
            </p:cNvSpPr>
            <p:nvPr/>
          </p:nvSpPr>
          <p:spPr bwMode="ltGray">
            <a:xfrm flipV="1">
              <a:off x="1613" y="1632"/>
              <a:ext cx="0" cy="194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 type="none" w="sm" len="sm"/>
              <a:tailEnd type="triangle" w="med" len="med"/>
            </a:ln>
            <a:effectLst>
              <a:outerShdw dist="17961" dir="2700000" algn="ctr" rotWithShape="0">
                <a:srgbClr val="FFFFFF"/>
              </a:outerShdw>
            </a:effectLst>
          </p:spPr>
          <p:txBody>
            <a:bodyPr>
              <a:spAutoFit/>
            </a:bodyPr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ea typeface="Arial Unicode MS"/>
                <a:cs typeface="Arial Unicode MS"/>
              </a:endParaRPr>
            </a:p>
          </p:txBody>
        </p:sp>
        <p:sp>
          <p:nvSpPr>
            <p:cNvPr id="29" name="Line 13"/>
            <p:cNvSpPr>
              <a:spLocks noChangeShapeType="1"/>
            </p:cNvSpPr>
            <p:nvPr/>
          </p:nvSpPr>
          <p:spPr bwMode="ltGray">
            <a:xfrm flipH="1">
              <a:off x="1618" y="2062"/>
              <a:ext cx="0" cy="183"/>
            </a:xfrm>
            <a:prstGeom prst="line">
              <a:avLst/>
            </a:prstGeom>
            <a:noFill/>
            <a:ln w="50800">
              <a:solidFill>
                <a:srgbClr val="0000FF"/>
              </a:solidFill>
              <a:round/>
              <a:headEnd type="none" w="sm" len="sm"/>
              <a:tailEnd type="triangle" w="med" len="med"/>
            </a:ln>
            <a:effectLst>
              <a:outerShdw dist="17961" dir="2700000" algn="ctr" rotWithShape="0">
                <a:srgbClr val="FFFFFF"/>
              </a:outerShdw>
            </a:effectLst>
          </p:spPr>
          <p:txBody>
            <a:bodyPr>
              <a:spAutoFit/>
            </a:bodyPr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ea typeface="Arial Unicode MS"/>
                <a:cs typeface="Arial Unicode MS"/>
              </a:endParaRPr>
            </a:p>
          </p:txBody>
        </p:sp>
      </p:grpSp>
      <p:grpSp>
        <p:nvGrpSpPr>
          <p:cNvPr id="30" name="Group 14"/>
          <p:cNvGrpSpPr>
            <a:grpSpLocks/>
          </p:cNvGrpSpPr>
          <p:nvPr/>
        </p:nvGrpSpPr>
        <p:grpSpPr bwMode="auto">
          <a:xfrm>
            <a:off x="939800" y="5073352"/>
            <a:ext cx="5003800" cy="1314450"/>
            <a:chOff x="1408" y="3108"/>
            <a:chExt cx="3152" cy="828"/>
          </a:xfrm>
        </p:grpSpPr>
        <p:grpSp>
          <p:nvGrpSpPr>
            <p:cNvPr id="31" name="Group 15"/>
            <p:cNvGrpSpPr>
              <a:grpSpLocks/>
            </p:cNvGrpSpPr>
            <p:nvPr/>
          </p:nvGrpSpPr>
          <p:grpSpPr bwMode="auto">
            <a:xfrm rot="5400000">
              <a:off x="3794" y="3279"/>
              <a:ext cx="240" cy="240"/>
              <a:chOff x="3888" y="2301"/>
              <a:chExt cx="528" cy="195"/>
            </a:xfrm>
          </p:grpSpPr>
          <p:sp>
            <p:nvSpPr>
              <p:cNvPr id="52" name="Line 16"/>
              <p:cNvSpPr>
                <a:spLocks noChangeShapeType="1"/>
              </p:cNvSpPr>
              <p:nvPr/>
            </p:nvSpPr>
            <p:spPr bwMode="auto">
              <a:xfrm flipH="1">
                <a:off x="4416" y="2301"/>
                <a:ext cx="0" cy="195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 type="none" w="sm" len="sm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>
                <a:spAutoFit/>
              </a:bodyPr>
              <a:lstStyle/>
              <a:p>
                <a:pPr>
                  <a:defRPr/>
                </a:pPr>
                <a:endParaRPr lang="id-ID" kern="0" smtClea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3" name="Line 17"/>
              <p:cNvSpPr>
                <a:spLocks noChangeShapeType="1"/>
              </p:cNvSpPr>
              <p:nvPr/>
            </p:nvSpPr>
            <p:spPr bwMode="auto">
              <a:xfrm flipH="1" flipV="1">
                <a:off x="3888" y="2301"/>
                <a:ext cx="0" cy="195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 type="none" w="sm" len="sm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>
                <a:spAutoFit/>
              </a:bodyPr>
              <a:lstStyle/>
              <a:p>
                <a:pPr>
                  <a:defRPr/>
                </a:pPr>
                <a:endParaRPr lang="id-ID" kern="0" smtClean="0">
                  <a:solidFill>
                    <a:sysClr val="windowText" lastClr="000000"/>
                  </a:solidFill>
                </a:endParaRPr>
              </a:p>
            </p:txBody>
          </p:sp>
        </p:grpSp>
        <p:sp>
          <p:nvSpPr>
            <p:cNvPr id="32" name="Line 18"/>
            <p:cNvSpPr>
              <a:spLocks noChangeShapeType="1"/>
            </p:cNvSpPr>
            <p:nvPr/>
          </p:nvSpPr>
          <p:spPr bwMode="auto">
            <a:xfrm rot="5400000" flipH="1">
              <a:off x="3144" y="3391"/>
              <a:ext cx="0" cy="254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 type="none" w="sm" len="sm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pPr>
                <a:defRPr/>
              </a:pPr>
              <a:endParaRPr lang="id-ID" kern="0" smtClea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3" name="Line 19"/>
            <p:cNvSpPr>
              <a:spLocks noChangeShapeType="1"/>
            </p:cNvSpPr>
            <p:nvPr/>
          </p:nvSpPr>
          <p:spPr bwMode="auto">
            <a:xfrm rot="5400000" flipH="1" flipV="1">
              <a:off x="3162" y="3168"/>
              <a:ext cx="0" cy="219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 type="none" w="sm" len="sm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pPr>
                <a:defRPr/>
              </a:pPr>
              <a:endParaRPr lang="id-ID" kern="0" smtClea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4" name="Line 20"/>
            <p:cNvSpPr>
              <a:spLocks noChangeShapeType="1"/>
            </p:cNvSpPr>
            <p:nvPr/>
          </p:nvSpPr>
          <p:spPr bwMode="auto">
            <a:xfrm rot="5400000" flipH="1">
              <a:off x="2818" y="3395"/>
              <a:ext cx="0" cy="246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 type="none" w="sm" len="sm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pPr>
                <a:defRPr/>
              </a:pPr>
              <a:endParaRPr lang="id-ID" kern="0" smtClea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5" name="Line 21"/>
            <p:cNvSpPr>
              <a:spLocks noChangeShapeType="1"/>
            </p:cNvSpPr>
            <p:nvPr/>
          </p:nvSpPr>
          <p:spPr bwMode="auto">
            <a:xfrm rot="5400000" flipH="1" flipV="1">
              <a:off x="2835" y="3138"/>
              <a:ext cx="0" cy="28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 type="none" w="sm" len="sm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pPr>
                <a:defRPr/>
              </a:pPr>
              <a:endParaRPr lang="id-ID" kern="0" smtClean="0">
                <a:solidFill>
                  <a:sysClr val="windowText" lastClr="000000"/>
                </a:solidFill>
              </a:endParaRPr>
            </a:p>
          </p:txBody>
        </p:sp>
        <p:grpSp>
          <p:nvGrpSpPr>
            <p:cNvPr id="36" name="Group 22"/>
            <p:cNvGrpSpPr>
              <a:grpSpLocks/>
            </p:cNvGrpSpPr>
            <p:nvPr/>
          </p:nvGrpSpPr>
          <p:grpSpPr bwMode="auto">
            <a:xfrm rot="5400000">
              <a:off x="1934" y="3279"/>
              <a:ext cx="240" cy="240"/>
              <a:chOff x="3888" y="2301"/>
              <a:chExt cx="528" cy="195"/>
            </a:xfrm>
          </p:grpSpPr>
          <p:sp>
            <p:nvSpPr>
              <p:cNvPr id="50" name="Line 23"/>
              <p:cNvSpPr>
                <a:spLocks noChangeShapeType="1"/>
              </p:cNvSpPr>
              <p:nvPr/>
            </p:nvSpPr>
            <p:spPr bwMode="auto">
              <a:xfrm flipH="1">
                <a:off x="4416" y="2301"/>
                <a:ext cx="0" cy="195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 type="none" w="sm" len="sm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>
                <a:spAutoFit/>
              </a:bodyPr>
              <a:lstStyle/>
              <a:p>
                <a:pPr>
                  <a:defRPr/>
                </a:pPr>
                <a:endParaRPr lang="id-ID" kern="0" smtClea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1" name="Line 24"/>
              <p:cNvSpPr>
                <a:spLocks noChangeShapeType="1"/>
              </p:cNvSpPr>
              <p:nvPr/>
            </p:nvSpPr>
            <p:spPr bwMode="auto">
              <a:xfrm flipH="1" flipV="1">
                <a:off x="3888" y="2301"/>
                <a:ext cx="0" cy="195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 type="none" w="sm" len="sm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>
                <a:spAutoFit/>
              </a:bodyPr>
              <a:lstStyle/>
              <a:p>
                <a:pPr>
                  <a:defRPr/>
                </a:pPr>
                <a:endParaRPr lang="id-ID" kern="0" smtClean="0">
                  <a:solidFill>
                    <a:sysClr val="windowText" lastClr="000000"/>
                  </a:solidFill>
                </a:endParaRPr>
              </a:p>
            </p:txBody>
          </p:sp>
        </p:grpSp>
        <p:sp>
          <p:nvSpPr>
            <p:cNvPr id="37" name="Text Box 25"/>
            <p:cNvSpPr txBox="1">
              <a:spLocks noChangeArrowheads="1"/>
            </p:cNvSpPr>
            <p:nvPr/>
          </p:nvSpPr>
          <p:spPr bwMode="auto">
            <a:xfrm>
              <a:off x="3112" y="3744"/>
              <a:ext cx="111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pitchFamily="66" charset="0"/>
                  <a:ea typeface="Arial Unicode MS" pitchFamily="34" charset="-128"/>
                  <a:cs typeface="Arial Unicode MS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itchFamily="66" charset="0"/>
                  <a:ea typeface="Arial Unicode MS" pitchFamily="34" charset="-128"/>
                  <a:cs typeface="Arial Unicode MS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itchFamily="66" charset="0"/>
                  <a:ea typeface="Arial Unicode MS" pitchFamily="34" charset="-128"/>
                  <a:cs typeface="Arial Unicode MS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itchFamily="66" charset="0"/>
                  <a:ea typeface="Arial Unicode MS" pitchFamily="34" charset="-128"/>
                  <a:cs typeface="Arial Unicode MS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itchFamily="66" charset="0"/>
                  <a:ea typeface="Arial Unicode MS" pitchFamily="34" charset="-128"/>
                  <a:cs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  <a:ea typeface="Arial Unicode MS" pitchFamily="34" charset="-128"/>
                  <a:cs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  <a:ea typeface="Arial Unicode MS" pitchFamily="34" charset="-128"/>
                  <a:cs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  <a:ea typeface="Arial Unicode MS" pitchFamily="34" charset="-128"/>
                  <a:cs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  <a:ea typeface="Arial Unicode MS" pitchFamily="34" charset="-128"/>
                  <a:cs typeface="Arial Unicode MS" pitchFamily="34" charset="-128"/>
                </a:defRPr>
              </a:lvl9pPr>
            </a:lstStyle>
            <a:p>
              <a:pPr algn="ctr">
                <a:defRPr/>
              </a:pPr>
              <a:r>
                <a:rPr lang="en-US" sz="1400" b="1" i="1" kern="0" smtClean="0">
                  <a:solidFill>
                    <a:srgbClr val="339966"/>
                  </a:solidFill>
                  <a:latin typeface="Verdana" pitchFamily="34" charset="0"/>
                </a:rPr>
                <a:t>Vehicle stopped</a:t>
              </a:r>
            </a:p>
          </p:txBody>
        </p:sp>
        <p:sp>
          <p:nvSpPr>
            <p:cNvPr id="38" name="Line 26"/>
            <p:cNvSpPr>
              <a:spLocks noChangeShapeType="1"/>
            </p:cNvSpPr>
            <p:nvPr/>
          </p:nvSpPr>
          <p:spPr bwMode="auto">
            <a:xfrm>
              <a:off x="3536" y="3567"/>
              <a:ext cx="0" cy="192"/>
            </a:xfrm>
            <a:prstGeom prst="line">
              <a:avLst/>
            </a:prstGeom>
            <a:noFill/>
            <a:ln w="38100">
              <a:solidFill>
                <a:srgbClr val="339966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id-ID" kern="0" smtClea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9" name="Line 27"/>
            <p:cNvSpPr>
              <a:spLocks noChangeShapeType="1"/>
            </p:cNvSpPr>
            <p:nvPr/>
          </p:nvSpPr>
          <p:spPr bwMode="auto">
            <a:xfrm>
              <a:off x="2436" y="3567"/>
              <a:ext cx="0" cy="192"/>
            </a:xfrm>
            <a:prstGeom prst="line">
              <a:avLst/>
            </a:prstGeom>
            <a:noFill/>
            <a:ln w="38100">
              <a:solidFill>
                <a:srgbClr val="339966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id-ID" kern="0" smtClea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40" name="Picture 28" descr="M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8" y="3207"/>
              <a:ext cx="528" cy="3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" name="Picture 29" descr="M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72" y="3207"/>
              <a:ext cx="528" cy="3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" name="Picture 30" descr="M6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2" y="3207"/>
              <a:ext cx="528" cy="3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" name="Picture 31" descr="M7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2" y="3207"/>
              <a:ext cx="528" cy="3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" name="Line 32"/>
            <p:cNvSpPr>
              <a:spLocks noChangeShapeType="1"/>
            </p:cNvSpPr>
            <p:nvPr/>
          </p:nvSpPr>
          <p:spPr bwMode="auto">
            <a:xfrm>
              <a:off x="4293" y="3567"/>
              <a:ext cx="0" cy="192"/>
            </a:xfrm>
            <a:prstGeom prst="line">
              <a:avLst/>
            </a:prstGeom>
            <a:noFill/>
            <a:ln w="38100">
              <a:solidFill>
                <a:srgbClr val="339966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id-ID" kern="0" smtClea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5" name="Freeform 33"/>
            <p:cNvSpPr>
              <a:spLocks/>
            </p:cNvSpPr>
            <p:nvPr/>
          </p:nvSpPr>
          <p:spPr bwMode="auto">
            <a:xfrm rot="-5400000">
              <a:off x="2190" y="3047"/>
              <a:ext cx="192" cy="1232"/>
            </a:xfrm>
            <a:custGeom>
              <a:avLst/>
              <a:gdLst>
                <a:gd name="T0" fmla="*/ 0 w 384"/>
                <a:gd name="T1" fmla="*/ 384 h 384"/>
                <a:gd name="T2" fmla="*/ 0 w 384"/>
                <a:gd name="T3" fmla="*/ 0 h 384"/>
                <a:gd name="T4" fmla="*/ 384 w 384"/>
                <a:gd name="T5" fmla="*/ 0 h 384"/>
                <a:gd name="T6" fmla="*/ 0 60000 65536"/>
                <a:gd name="T7" fmla="*/ 0 60000 65536"/>
                <a:gd name="T8" fmla="*/ 0 60000 65536"/>
                <a:gd name="T9" fmla="*/ 0 w 384"/>
                <a:gd name="T10" fmla="*/ 0 h 384"/>
                <a:gd name="T11" fmla="*/ 384 w 384"/>
                <a:gd name="T12" fmla="*/ 384 h 38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84" h="384">
                  <a:moveTo>
                    <a:pt x="0" y="384"/>
                  </a:moveTo>
                  <a:lnTo>
                    <a:pt x="0" y="0"/>
                  </a:lnTo>
                  <a:lnTo>
                    <a:pt x="384" y="0"/>
                  </a:lnTo>
                </a:path>
              </a:pathLst>
            </a:custGeom>
            <a:noFill/>
            <a:ln w="38100">
              <a:solidFill>
                <a:srgbClr val="339966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id-ID" kern="0" smtClea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6" name="Freeform 34"/>
            <p:cNvSpPr>
              <a:spLocks/>
            </p:cNvSpPr>
            <p:nvPr/>
          </p:nvSpPr>
          <p:spPr bwMode="auto">
            <a:xfrm rot="10800000">
              <a:off x="3010" y="3567"/>
              <a:ext cx="1285" cy="192"/>
            </a:xfrm>
            <a:custGeom>
              <a:avLst/>
              <a:gdLst>
                <a:gd name="T0" fmla="*/ 0 w 384"/>
                <a:gd name="T1" fmla="*/ 384 h 384"/>
                <a:gd name="T2" fmla="*/ 0 w 384"/>
                <a:gd name="T3" fmla="*/ 0 h 384"/>
                <a:gd name="T4" fmla="*/ 384 w 384"/>
                <a:gd name="T5" fmla="*/ 0 h 384"/>
                <a:gd name="T6" fmla="*/ 0 60000 65536"/>
                <a:gd name="T7" fmla="*/ 0 60000 65536"/>
                <a:gd name="T8" fmla="*/ 0 60000 65536"/>
                <a:gd name="T9" fmla="*/ 0 w 384"/>
                <a:gd name="T10" fmla="*/ 0 h 384"/>
                <a:gd name="T11" fmla="*/ 384 w 384"/>
                <a:gd name="T12" fmla="*/ 384 h 38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84" h="384">
                  <a:moveTo>
                    <a:pt x="0" y="384"/>
                  </a:moveTo>
                  <a:lnTo>
                    <a:pt x="0" y="0"/>
                  </a:lnTo>
                  <a:lnTo>
                    <a:pt x="384" y="0"/>
                  </a:lnTo>
                </a:path>
              </a:pathLst>
            </a:custGeom>
            <a:noFill/>
            <a:ln w="38100">
              <a:solidFill>
                <a:srgbClr val="3399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id-ID" kern="0" smtClean="0">
                <a:solidFill>
                  <a:sysClr val="windowText" lastClr="000000"/>
                </a:solidFill>
              </a:endParaRPr>
            </a:p>
          </p:txBody>
        </p:sp>
        <p:grpSp>
          <p:nvGrpSpPr>
            <p:cNvPr id="47" name="Group 35"/>
            <p:cNvGrpSpPr>
              <a:grpSpLocks/>
            </p:cNvGrpSpPr>
            <p:nvPr/>
          </p:nvGrpSpPr>
          <p:grpSpPr bwMode="auto">
            <a:xfrm>
              <a:off x="2880" y="3108"/>
              <a:ext cx="200" cy="780"/>
              <a:chOff x="1920" y="3093"/>
              <a:chExt cx="200" cy="576"/>
            </a:xfrm>
          </p:grpSpPr>
          <p:sp>
            <p:nvSpPr>
              <p:cNvPr id="48" name="Freeform 36"/>
              <p:cNvSpPr>
                <a:spLocks/>
              </p:cNvSpPr>
              <p:nvPr/>
            </p:nvSpPr>
            <p:spPr bwMode="auto">
              <a:xfrm>
                <a:off x="1920" y="3093"/>
                <a:ext cx="104" cy="576"/>
              </a:xfrm>
              <a:custGeom>
                <a:avLst/>
                <a:gdLst>
                  <a:gd name="T0" fmla="*/ 8 w 488"/>
                  <a:gd name="T1" fmla="*/ 0 h 1968"/>
                  <a:gd name="T2" fmla="*/ 488 w 488"/>
                  <a:gd name="T3" fmla="*/ 720 h 1968"/>
                  <a:gd name="T4" fmla="*/ 8 w 488"/>
                  <a:gd name="T5" fmla="*/ 1344 h 1968"/>
                  <a:gd name="T6" fmla="*/ 440 w 488"/>
                  <a:gd name="T7" fmla="*/ 1968 h 196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88"/>
                  <a:gd name="T13" fmla="*/ 0 h 1968"/>
                  <a:gd name="T14" fmla="*/ 488 w 488"/>
                  <a:gd name="T15" fmla="*/ 1968 h 196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88" h="1968">
                    <a:moveTo>
                      <a:pt x="8" y="0"/>
                    </a:moveTo>
                    <a:cubicBezTo>
                      <a:pt x="248" y="248"/>
                      <a:pt x="488" y="496"/>
                      <a:pt x="488" y="720"/>
                    </a:cubicBezTo>
                    <a:cubicBezTo>
                      <a:pt x="488" y="944"/>
                      <a:pt x="16" y="1136"/>
                      <a:pt x="8" y="1344"/>
                    </a:cubicBezTo>
                    <a:cubicBezTo>
                      <a:pt x="0" y="1552"/>
                      <a:pt x="368" y="1864"/>
                      <a:pt x="440" y="1968"/>
                    </a:cubicBezTo>
                  </a:path>
                </a:pathLst>
              </a:custGeom>
              <a:noFill/>
              <a:ln w="635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spAutoFit/>
              </a:bodyPr>
              <a:lstStyle/>
              <a:p>
                <a:pPr>
                  <a:defRPr/>
                </a:pPr>
                <a:endParaRPr lang="id-ID" kern="0" smtClea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49" name="Freeform 37"/>
              <p:cNvSpPr>
                <a:spLocks/>
              </p:cNvSpPr>
              <p:nvPr/>
            </p:nvSpPr>
            <p:spPr bwMode="auto">
              <a:xfrm>
                <a:off x="2016" y="3093"/>
                <a:ext cx="104" cy="576"/>
              </a:xfrm>
              <a:custGeom>
                <a:avLst/>
                <a:gdLst>
                  <a:gd name="T0" fmla="*/ 8 w 488"/>
                  <a:gd name="T1" fmla="*/ 0 h 1968"/>
                  <a:gd name="T2" fmla="*/ 488 w 488"/>
                  <a:gd name="T3" fmla="*/ 720 h 1968"/>
                  <a:gd name="T4" fmla="*/ 8 w 488"/>
                  <a:gd name="T5" fmla="*/ 1344 h 1968"/>
                  <a:gd name="T6" fmla="*/ 440 w 488"/>
                  <a:gd name="T7" fmla="*/ 1968 h 196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88"/>
                  <a:gd name="T13" fmla="*/ 0 h 1968"/>
                  <a:gd name="T14" fmla="*/ 488 w 488"/>
                  <a:gd name="T15" fmla="*/ 1968 h 196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88" h="1968">
                    <a:moveTo>
                      <a:pt x="8" y="0"/>
                    </a:moveTo>
                    <a:cubicBezTo>
                      <a:pt x="248" y="248"/>
                      <a:pt x="488" y="496"/>
                      <a:pt x="488" y="720"/>
                    </a:cubicBezTo>
                    <a:cubicBezTo>
                      <a:pt x="488" y="944"/>
                      <a:pt x="16" y="1136"/>
                      <a:pt x="8" y="1344"/>
                    </a:cubicBezTo>
                    <a:cubicBezTo>
                      <a:pt x="0" y="1552"/>
                      <a:pt x="368" y="1864"/>
                      <a:pt x="440" y="1968"/>
                    </a:cubicBezTo>
                  </a:path>
                </a:pathLst>
              </a:custGeom>
              <a:noFill/>
              <a:ln w="635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spAutoFit/>
              </a:bodyPr>
              <a:lstStyle/>
              <a:p>
                <a:pPr>
                  <a:defRPr/>
                </a:pPr>
                <a:endParaRPr lang="id-ID" kern="0" smtClean="0">
                  <a:solidFill>
                    <a:sysClr val="windowText" lastClr="000000"/>
                  </a:solidFill>
                </a:endParaRPr>
              </a:p>
            </p:txBody>
          </p:sp>
        </p:grpSp>
      </p:grpSp>
      <p:sp>
        <p:nvSpPr>
          <p:cNvPr id="54" name="Text Box 38"/>
          <p:cNvSpPr txBox="1">
            <a:spLocks noChangeArrowheads="1"/>
          </p:cNvSpPr>
          <p:nvPr/>
        </p:nvSpPr>
        <p:spPr bwMode="auto">
          <a:xfrm>
            <a:off x="1801813" y="4590752"/>
            <a:ext cx="317658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algn="ctr"/>
            <a:r>
              <a:rPr lang="en-US" b="1">
                <a:solidFill>
                  <a:srgbClr val="000000"/>
                </a:solidFill>
                <a:latin typeface="Verdana" pitchFamily="34" charset="0"/>
              </a:rPr>
              <a:t>Shift Position Indicator</a:t>
            </a:r>
          </a:p>
        </p:txBody>
      </p:sp>
      <p:grpSp>
        <p:nvGrpSpPr>
          <p:cNvPr id="55" name="Group 39"/>
          <p:cNvGrpSpPr>
            <a:grpSpLocks/>
          </p:cNvGrpSpPr>
          <p:nvPr/>
        </p:nvGrpSpPr>
        <p:grpSpPr bwMode="auto">
          <a:xfrm>
            <a:off x="5308600" y="2482552"/>
            <a:ext cx="2844800" cy="1600200"/>
            <a:chOff x="3344" y="1344"/>
            <a:chExt cx="1792" cy="1008"/>
          </a:xfrm>
        </p:grpSpPr>
        <p:pic>
          <p:nvPicPr>
            <p:cNvPr id="56" name="Picture 40" descr="steer_wheel_c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977" b="16092"/>
            <a:stretch>
              <a:fillRect/>
            </a:stretch>
          </p:blipFill>
          <p:spPr bwMode="auto">
            <a:xfrm>
              <a:off x="3344" y="1344"/>
              <a:ext cx="1792" cy="10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7" name="Text Box 41"/>
            <p:cNvSpPr txBox="1">
              <a:spLocks noChangeArrowheads="1"/>
            </p:cNvSpPr>
            <p:nvPr/>
          </p:nvSpPr>
          <p:spPr bwMode="auto">
            <a:xfrm>
              <a:off x="4573" y="1372"/>
              <a:ext cx="227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pitchFamily="66" charset="0"/>
                  <a:ea typeface="Arial Unicode MS" pitchFamily="34" charset="-128"/>
                  <a:cs typeface="Arial Unicode MS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itchFamily="66" charset="0"/>
                  <a:ea typeface="Arial Unicode MS" pitchFamily="34" charset="-128"/>
                  <a:cs typeface="Arial Unicode MS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itchFamily="66" charset="0"/>
                  <a:ea typeface="Arial Unicode MS" pitchFamily="34" charset="-128"/>
                  <a:cs typeface="Arial Unicode MS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itchFamily="66" charset="0"/>
                  <a:ea typeface="Arial Unicode MS" pitchFamily="34" charset="-128"/>
                  <a:cs typeface="Arial Unicode MS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itchFamily="66" charset="0"/>
                  <a:ea typeface="Arial Unicode MS" pitchFamily="34" charset="-128"/>
                  <a:cs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  <a:ea typeface="Arial Unicode MS" pitchFamily="34" charset="-128"/>
                  <a:cs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  <a:ea typeface="Arial Unicode MS" pitchFamily="34" charset="-128"/>
                  <a:cs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  <a:ea typeface="Arial Unicode MS" pitchFamily="34" charset="-128"/>
                  <a:cs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  <a:ea typeface="Arial Unicode MS" pitchFamily="34" charset="-128"/>
                  <a:cs typeface="Arial Unicode MS" pitchFamily="34" charset="-128"/>
                </a:defRPr>
              </a:lvl9pPr>
            </a:lstStyle>
            <a:p>
              <a:pPr algn="ctr">
                <a:defRPr/>
              </a:pPr>
              <a:r>
                <a:rPr lang="en-US" sz="1600" b="1" kern="0" smtClean="0">
                  <a:solidFill>
                    <a:srgbClr val="FF0000"/>
                  </a:solidFill>
                  <a:latin typeface="Verdana" pitchFamily="34" charset="0"/>
                </a:rPr>
                <a:t>+</a:t>
              </a:r>
            </a:p>
          </p:txBody>
        </p:sp>
        <p:sp>
          <p:nvSpPr>
            <p:cNvPr id="58" name="Text Box 42"/>
            <p:cNvSpPr txBox="1">
              <a:spLocks noChangeArrowheads="1"/>
            </p:cNvSpPr>
            <p:nvPr/>
          </p:nvSpPr>
          <p:spPr bwMode="auto">
            <a:xfrm>
              <a:off x="3696" y="1372"/>
              <a:ext cx="177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pitchFamily="66" charset="0"/>
                  <a:ea typeface="Arial Unicode MS" pitchFamily="34" charset="-128"/>
                  <a:cs typeface="Arial Unicode MS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itchFamily="66" charset="0"/>
                  <a:ea typeface="Arial Unicode MS" pitchFamily="34" charset="-128"/>
                  <a:cs typeface="Arial Unicode MS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itchFamily="66" charset="0"/>
                  <a:ea typeface="Arial Unicode MS" pitchFamily="34" charset="-128"/>
                  <a:cs typeface="Arial Unicode MS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itchFamily="66" charset="0"/>
                  <a:ea typeface="Arial Unicode MS" pitchFamily="34" charset="-128"/>
                  <a:cs typeface="Arial Unicode MS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itchFamily="66" charset="0"/>
                  <a:ea typeface="Arial Unicode MS" pitchFamily="34" charset="-128"/>
                  <a:cs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  <a:ea typeface="Arial Unicode MS" pitchFamily="34" charset="-128"/>
                  <a:cs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  <a:ea typeface="Arial Unicode MS" pitchFamily="34" charset="-128"/>
                  <a:cs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  <a:ea typeface="Arial Unicode MS" pitchFamily="34" charset="-128"/>
                  <a:cs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  <a:ea typeface="Arial Unicode MS" pitchFamily="34" charset="-128"/>
                  <a:cs typeface="Arial Unicode MS" pitchFamily="34" charset="-128"/>
                </a:defRPr>
              </a:lvl9pPr>
            </a:lstStyle>
            <a:p>
              <a:pPr algn="ctr">
                <a:defRPr/>
              </a:pPr>
              <a:r>
                <a:rPr lang="en-US" sz="1600" b="1" kern="0" smtClean="0">
                  <a:solidFill>
                    <a:srgbClr val="0000FF"/>
                  </a:solidFill>
                  <a:latin typeface="Verdana" pitchFamily="34" charset="0"/>
                </a:rPr>
                <a:t>-</a:t>
              </a:r>
            </a:p>
          </p:txBody>
        </p:sp>
        <p:sp>
          <p:nvSpPr>
            <p:cNvPr id="59" name="AutoShape 43"/>
            <p:cNvSpPr>
              <a:spLocks noChangeArrowheads="1"/>
            </p:cNvSpPr>
            <p:nvPr/>
          </p:nvSpPr>
          <p:spPr bwMode="gray">
            <a:xfrm>
              <a:off x="3501" y="1495"/>
              <a:ext cx="148" cy="278"/>
            </a:xfrm>
            <a:prstGeom prst="curvedRightArrow">
              <a:avLst>
                <a:gd name="adj1" fmla="val 37568"/>
                <a:gd name="adj2" fmla="val 75135"/>
                <a:gd name="adj3" fmla="val 33333"/>
              </a:avLst>
            </a:prstGeom>
            <a:solidFill>
              <a:srgbClr val="0000FF"/>
            </a:solidFill>
            <a:ln w="12700">
              <a:solidFill>
                <a:srgbClr val="FFFFFF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id-ID" kern="0" smtClea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" name="AutoShape 44"/>
            <p:cNvSpPr>
              <a:spLocks noChangeArrowheads="1"/>
            </p:cNvSpPr>
            <p:nvPr/>
          </p:nvSpPr>
          <p:spPr bwMode="gray">
            <a:xfrm flipH="1">
              <a:off x="4821" y="1495"/>
              <a:ext cx="148" cy="278"/>
            </a:xfrm>
            <a:prstGeom prst="curvedRightArrow">
              <a:avLst>
                <a:gd name="adj1" fmla="val 37568"/>
                <a:gd name="adj2" fmla="val 75135"/>
                <a:gd name="adj3" fmla="val 33333"/>
              </a:avLst>
            </a:prstGeom>
            <a:solidFill>
              <a:srgbClr val="FF0000"/>
            </a:solidFill>
            <a:ln w="12700">
              <a:solidFill>
                <a:srgbClr val="FFFFFF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id-ID" kern="0" smtClea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C3118-7F1C-4E29-A121-458FAC727CC1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31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1" name="Title 1"/>
          <p:cNvSpPr>
            <a:spLocks noGrp="1"/>
          </p:cNvSpPr>
          <p:nvPr>
            <p:ph type="title"/>
          </p:nvPr>
        </p:nvSpPr>
        <p:spPr>
          <a:xfrm>
            <a:off x="323528" y="702022"/>
            <a:ext cx="7920880" cy="566738"/>
          </a:xfrm>
        </p:spPr>
        <p:txBody>
          <a:bodyPr>
            <a:normAutofit fontScale="90000"/>
          </a:bodyPr>
          <a:lstStyle/>
          <a:p>
            <a:r>
              <a:rPr lang="id-ID" dirty="0"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CVT ( Continously Variable Transmission )</a:t>
            </a:r>
            <a:br>
              <a:rPr lang="id-ID" dirty="0"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</a:rPr>
            </a:br>
            <a:endParaRPr lang="id-ID" dirty="0">
              <a:effectLst>
                <a:glow rad="1016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86534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D:\data d\Sigid - 8\KAIZEN\background-backgrounds-1767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038937" y="6536368"/>
            <a:ext cx="2105063" cy="307777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14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Technical Training Section</a:t>
            </a:r>
            <a:endParaRPr lang="en-US" sz="14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134127" y="2514600"/>
            <a:ext cx="4875757" cy="923330"/>
          </a:xfrm>
          <a:prstGeom prst="rect">
            <a:avLst/>
          </a:prstGeom>
          <a:noFill/>
          <a:effectLst>
            <a:outerShdw blurRad="50800" dist="50800" dir="5400000" algn="ctr" rotWithShape="0">
              <a:srgbClr val="FFFF00"/>
            </a:outerShdw>
            <a:reflection stA="91000" endPos="65000" dist="50800" dir="5400000" sy="-100000" algn="bl" rotWithShape="0"/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BRAKE SYSTEM</a:t>
            </a:r>
            <a:endParaRPr lang="en-US" sz="5400" b="1" cap="none" spc="50" dirty="0">
              <a:ln w="11430"/>
              <a:solidFill>
                <a:schemeClr val="bg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mbria Math" pitchFamily="18" charset="0"/>
              <a:ea typeface="Cambria Math" pitchFamily="18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66687" y="112624"/>
            <a:ext cx="8843730" cy="834816"/>
            <a:chOff x="166687" y="112624"/>
            <a:chExt cx="8843730" cy="834816"/>
          </a:xfrm>
        </p:grpSpPr>
        <p:grpSp>
          <p:nvGrpSpPr>
            <p:cNvPr id="6" name="Group 5"/>
            <p:cNvGrpSpPr/>
            <p:nvPr/>
          </p:nvGrpSpPr>
          <p:grpSpPr>
            <a:xfrm>
              <a:off x="166687" y="304800"/>
              <a:ext cx="8596313" cy="642640"/>
              <a:chOff x="395288" y="230485"/>
              <a:chExt cx="8596312" cy="642640"/>
            </a:xfrm>
          </p:grpSpPr>
          <p:sp>
            <p:nvSpPr>
              <p:cNvPr id="7" name="Text Box 18"/>
              <p:cNvSpPr txBox="1">
                <a:spLocks noChangeArrowheads="1"/>
              </p:cNvSpPr>
              <p:nvPr/>
            </p:nvSpPr>
            <p:spPr bwMode="auto">
              <a:xfrm>
                <a:off x="971550" y="230485"/>
                <a:ext cx="8020050" cy="4616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17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anchor="b">
                <a:spAutoFit/>
              </a:bodyPr>
              <a:lstStyle>
                <a:lvl1pPr>
                  <a:defRPr sz="2400" baseline="-25000">
                    <a:solidFill>
                      <a:schemeClr val="tx1"/>
                    </a:solidFill>
                    <a:latin typeface="Kunstler Script" pitchFamily="66" charset="0"/>
                  </a:defRPr>
                </a:lvl1pPr>
                <a:lvl2pPr marL="742950" indent="-285750">
                  <a:defRPr sz="2400" baseline="-25000">
                    <a:solidFill>
                      <a:schemeClr val="tx1"/>
                    </a:solidFill>
                    <a:latin typeface="Kunstler Script" pitchFamily="66" charset="0"/>
                  </a:defRPr>
                </a:lvl2pPr>
                <a:lvl3pPr marL="1143000" indent="-228600">
                  <a:defRPr sz="2400" baseline="-25000">
                    <a:solidFill>
                      <a:schemeClr val="tx1"/>
                    </a:solidFill>
                    <a:latin typeface="Kunstler Script" pitchFamily="66" charset="0"/>
                  </a:defRPr>
                </a:lvl3pPr>
                <a:lvl4pPr marL="1600200" indent="-228600">
                  <a:defRPr sz="2400" baseline="-25000">
                    <a:solidFill>
                      <a:schemeClr val="tx1"/>
                    </a:solidFill>
                    <a:latin typeface="Kunstler Script" pitchFamily="66" charset="0"/>
                  </a:defRPr>
                </a:lvl4pPr>
                <a:lvl5pPr marL="2057400" indent="-228600">
                  <a:defRPr sz="2400" baseline="-25000">
                    <a:solidFill>
                      <a:schemeClr val="tx1"/>
                    </a:solidFill>
                    <a:latin typeface="Kunstler Script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Kunstler Script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Kunstler Script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Kunstler Script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Kunstler Script" pitchFamily="66" charset="0"/>
                  </a:defRPr>
                </a:lvl9pPr>
              </a:lstStyle>
              <a:p>
                <a:r>
                  <a:rPr lang="en-US" sz="3600" dirty="0" smtClean="0">
                    <a:solidFill>
                      <a:srgbClr val="99CCFF"/>
                    </a:solidFill>
                    <a:latin typeface="Lucida Sans Unicode" pitchFamily="34" charset="0"/>
                  </a:rPr>
                  <a:t>Drive Train ( </a:t>
                </a:r>
                <a:r>
                  <a:rPr lang="en-US" sz="3600" dirty="0" smtClean="0">
                    <a:solidFill>
                      <a:schemeClr val="bg1"/>
                    </a:solidFill>
                    <a:latin typeface="Lucida Sans Unicode" pitchFamily="34" charset="0"/>
                  </a:rPr>
                  <a:t>Brake System </a:t>
                </a:r>
                <a:r>
                  <a:rPr lang="en-US" sz="3600" dirty="0" smtClean="0">
                    <a:solidFill>
                      <a:srgbClr val="99CCFF"/>
                    </a:solidFill>
                    <a:latin typeface="Lucida Sans Unicode" pitchFamily="34" charset="0"/>
                  </a:rPr>
                  <a:t>)</a:t>
                </a:r>
                <a:endParaRPr lang="en-US" sz="3600" dirty="0">
                  <a:solidFill>
                    <a:srgbClr val="C0C0C0"/>
                  </a:solidFill>
                  <a:latin typeface="Lucida Sans Unicode" pitchFamily="34" charset="0"/>
                </a:endParaRPr>
              </a:p>
            </p:txBody>
          </p:sp>
          <p:grpSp>
            <p:nvGrpSpPr>
              <p:cNvPr id="8" name="Group 19"/>
              <p:cNvGrpSpPr>
                <a:grpSpLocks noChangeAspect="1"/>
              </p:cNvGrpSpPr>
              <p:nvPr/>
            </p:nvGrpSpPr>
            <p:grpSpPr bwMode="auto">
              <a:xfrm>
                <a:off x="395288" y="304800"/>
                <a:ext cx="503237" cy="568325"/>
                <a:chOff x="3606" y="1117"/>
                <a:chExt cx="1587" cy="1791"/>
              </a:xfrm>
            </p:grpSpPr>
            <p:grpSp>
              <p:nvGrpSpPr>
                <p:cNvPr id="11" name="Group 20"/>
                <p:cNvGrpSpPr>
                  <a:grpSpLocks noChangeAspect="1"/>
                </p:cNvGrpSpPr>
                <p:nvPr/>
              </p:nvGrpSpPr>
              <p:grpSpPr bwMode="auto">
                <a:xfrm>
                  <a:off x="3606" y="1117"/>
                  <a:ext cx="631" cy="703"/>
                  <a:chOff x="3606" y="1117"/>
                  <a:chExt cx="631" cy="703"/>
                </a:xfrm>
              </p:grpSpPr>
              <p:sp>
                <p:nvSpPr>
                  <p:cNvPr id="24" name="AutoShape 21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3604" y="1189"/>
                    <a:ext cx="680" cy="586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chemeClr val="bg1">
                          <a:alpha val="0"/>
                        </a:schemeClr>
                      </a:gs>
                      <a:gs pos="100000">
                        <a:schemeClr val="bg1">
                          <a:gamma/>
                          <a:tint val="81961"/>
                          <a:invGamma/>
                        </a:schemeClr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25" name="AutoShape 22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3561" y="1162"/>
                    <a:ext cx="678" cy="587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rgbClr val="FF0000">
                          <a:alpha val="3000"/>
                        </a:srgbClr>
                      </a:gs>
                      <a:gs pos="100000">
                        <a:srgbClr val="760000"/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2" name="Group 23"/>
                <p:cNvGrpSpPr>
                  <a:grpSpLocks noChangeAspect="1"/>
                </p:cNvGrpSpPr>
                <p:nvPr/>
              </p:nvGrpSpPr>
              <p:grpSpPr bwMode="auto">
                <a:xfrm>
                  <a:off x="4241" y="1117"/>
                  <a:ext cx="631" cy="703"/>
                  <a:chOff x="4241" y="1117"/>
                  <a:chExt cx="631" cy="703"/>
                </a:xfrm>
              </p:grpSpPr>
              <p:sp>
                <p:nvSpPr>
                  <p:cNvPr id="22" name="AutoShape 24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4240" y="1189"/>
                    <a:ext cx="680" cy="586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chemeClr val="bg1">
                          <a:alpha val="0"/>
                        </a:schemeClr>
                      </a:gs>
                      <a:gs pos="100000">
                        <a:schemeClr val="bg1">
                          <a:gamma/>
                          <a:tint val="81961"/>
                          <a:invGamma/>
                        </a:schemeClr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23" name="AutoShape 25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4196" y="1162"/>
                    <a:ext cx="678" cy="587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rgbClr val="000080">
                          <a:alpha val="3000"/>
                        </a:srgbClr>
                      </a:gs>
                      <a:gs pos="100000">
                        <a:srgbClr val="00003B"/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3" name="Group 26"/>
                <p:cNvGrpSpPr>
                  <a:grpSpLocks noChangeAspect="1"/>
                </p:cNvGrpSpPr>
                <p:nvPr/>
              </p:nvGrpSpPr>
              <p:grpSpPr bwMode="auto">
                <a:xfrm>
                  <a:off x="3924" y="1664"/>
                  <a:ext cx="631" cy="703"/>
                  <a:chOff x="3924" y="1664"/>
                  <a:chExt cx="631" cy="703"/>
                </a:xfrm>
              </p:grpSpPr>
              <p:sp>
                <p:nvSpPr>
                  <p:cNvPr id="20" name="AutoShape 27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3924" y="1735"/>
                    <a:ext cx="680" cy="586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chemeClr val="bg1">
                          <a:alpha val="0"/>
                        </a:schemeClr>
                      </a:gs>
                      <a:gs pos="100000">
                        <a:schemeClr val="bg1">
                          <a:gamma/>
                          <a:tint val="81961"/>
                          <a:invGamma/>
                        </a:schemeClr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21" name="AutoShape 28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3879" y="1709"/>
                    <a:ext cx="678" cy="587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rgbClr val="00FF00">
                          <a:alpha val="3000"/>
                        </a:srgbClr>
                      </a:gs>
                      <a:gs pos="100000">
                        <a:srgbClr val="007600"/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4" name="Group 29"/>
                <p:cNvGrpSpPr>
                  <a:grpSpLocks noChangeAspect="1"/>
                </p:cNvGrpSpPr>
                <p:nvPr/>
              </p:nvGrpSpPr>
              <p:grpSpPr bwMode="auto">
                <a:xfrm>
                  <a:off x="4562" y="1664"/>
                  <a:ext cx="631" cy="703"/>
                  <a:chOff x="4562" y="1664"/>
                  <a:chExt cx="631" cy="703"/>
                </a:xfrm>
              </p:grpSpPr>
              <p:sp>
                <p:nvSpPr>
                  <p:cNvPr id="18" name="AutoShape 30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4560" y="1735"/>
                    <a:ext cx="680" cy="586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chemeClr val="bg1">
                          <a:alpha val="0"/>
                        </a:schemeClr>
                      </a:gs>
                      <a:gs pos="100000">
                        <a:schemeClr val="bg1">
                          <a:gamma/>
                          <a:tint val="81961"/>
                          <a:invGamma/>
                        </a:schemeClr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19" name="AutoShape 31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4517" y="1709"/>
                    <a:ext cx="678" cy="587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rgbClr val="000080">
                          <a:alpha val="3000"/>
                        </a:srgbClr>
                      </a:gs>
                      <a:gs pos="100000">
                        <a:srgbClr val="00003B"/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5" name="Group 32"/>
                <p:cNvGrpSpPr>
                  <a:grpSpLocks noChangeAspect="1"/>
                </p:cNvGrpSpPr>
                <p:nvPr/>
              </p:nvGrpSpPr>
              <p:grpSpPr bwMode="auto">
                <a:xfrm>
                  <a:off x="4244" y="2205"/>
                  <a:ext cx="631" cy="703"/>
                  <a:chOff x="4244" y="2205"/>
                  <a:chExt cx="631" cy="703"/>
                </a:xfrm>
              </p:grpSpPr>
              <p:sp>
                <p:nvSpPr>
                  <p:cNvPr id="16" name="AutoShape 33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4240" y="2275"/>
                    <a:ext cx="680" cy="586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chemeClr val="bg1">
                          <a:alpha val="0"/>
                        </a:schemeClr>
                      </a:gs>
                      <a:gs pos="100000">
                        <a:schemeClr val="bg1">
                          <a:gamma/>
                          <a:tint val="81961"/>
                          <a:invGamma/>
                        </a:schemeClr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17" name="AutoShape 34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4199" y="2250"/>
                    <a:ext cx="678" cy="587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rgbClr val="000080">
                          <a:alpha val="3000"/>
                        </a:srgbClr>
                      </a:gs>
                      <a:gs pos="100000">
                        <a:srgbClr val="00003B"/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10" name="Line 35"/>
              <p:cNvSpPr>
                <a:spLocks noChangeShapeType="1"/>
              </p:cNvSpPr>
              <p:nvPr/>
            </p:nvSpPr>
            <p:spPr bwMode="auto">
              <a:xfrm>
                <a:off x="1042988" y="793750"/>
                <a:ext cx="7653220" cy="0"/>
              </a:xfrm>
              <a:prstGeom prst="line">
                <a:avLst/>
              </a:prstGeom>
              <a:noFill/>
              <a:ln w="317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pic>
          <p:nvPicPr>
            <p:cNvPr id="27" name="Picture 26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210" b="96547" l="2930" r="9980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24800" y="112624"/>
              <a:ext cx="1085617" cy="76756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192212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10" descr="01b05i301-topm00aa00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1057528"/>
            <a:ext cx="9144000" cy="5952872"/>
          </a:xfrm>
          <a:prstGeom prst="rect">
            <a:avLst/>
          </a:prstGeom>
        </p:spPr>
      </p:pic>
      <p:pic>
        <p:nvPicPr>
          <p:cNvPr id="48" name="Picture 47" descr="D:\data d\Sigid - 8\KAIZEN\background-backgrounds-17671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1057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038937" y="6536368"/>
            <a:ext cx="2105063" cy="307777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14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Technical Training Section</a:t>
            </a:r>
            <a:endParaRPr lang="en-US" sz="14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itchFamily="34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166687" y="45696"/>
            <a:ext cx="8843730" cy="944904"/>
            <a:chOff x="166687" y="112624"/>
            <a:chExt cx="8843730" cy="834816"/>
          </a:xfrm>
        </p:grpSpPr>
        <p:grpSp>
          <p:nvGrpSpPr>
            <p:cNvPr id="28" name="Group 27"/>
            <p:cNvGrpSpPr/>
            <p:nvPr/>
          </p:nvGrpSpPr>
          <p:grpSpPr>
            <a:xfrm>
              <a:off x="166687" y="304800"/>
              <a:ext cx="8596313" cy="642640"/>
              <a:chOff x="395288" y="230485"/>
              <a:chExt cx="8596312" cy="642640"/>
            </a:xfrm>
          </p:grpSpPr>
          <p:sp>
            <p:nvSpPr>
              <p:cNvPr id="30" name="Text Box 18"/>
              <p:cNvSpPr txBox="1">
                <a:spLocks noChangeArrowheads="1"/>
              </p:cNvSpPr>
              <p:nvPr/>
            </p:nvSpPr>
            <p:spPr bwMode="auto">
              <a:xfrm>
                <a:off x="971550" y="230485"/>
                <a:ext cx="8020050" cy="4616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17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anchor="b">
                <a:spAutoFit/>
              </a:bodyPr>
              <a:lstStyle>
                <a:lvl1pPr>
                  <a:defRPr sz="2400" baseline="-25000">
                    <a:solidFill>
                      <a:schemeClr val="tx1"/>
                    </a:solidFill>
                    <a:latin typeface="Kunstler Script" pitchFamily="66" charset="0"/>
                  </a:defRPr>
                </a:lvl1pPr>
                <a:lvl2pPr marL="742950" indent="-285750">
                  <a:defRPr sz="2400" baseline="-25000">
                    <a:solidFill>
                      <a:schemeClr val="tx1"/>
                    </a:solidFill>
                    <a:latin typeface="Kunstler Script" pitchFamily="66" charset="0"/>
                  </a:defRPr>
                </a:lvl2pPr>
                <a:lvl3pPr marL="1143000" indent="-228600">
                  <a:defRPr sz="2400" baseline="-25000">
                    <a:solidFill>
                      <a:schemeClr val="tx1"/>
                    </a:solidFill>
                    <a:latin typeface="Kunstler Script" pitchFamily="66" charset="0"/>
                  </a:defRPr>
                </a:lvl3pPr>
                <a:lvl4pPr marL="1600200" indent="-228600">
                  <a:defRPr sz="2400" baseline="-25000">
                    <a:solidFill>
                      <a:schemeClr val="tx1"/>
                    </a:solidFill>
                    <a:latin typeface="Kunstler Script" pitchFamily="66" charset="0"/>
                  </a:defRPr>
                </a:lvl4pPr>
                <a:lvl5pPr marL="2057400" indent="-228600">
                  <a:defRPr sz="2400" baseline="-25000">
                    <a:solidFill>
                      <a:schemeClr val="tx1"/>
                    </a:solidFill>
                    <a:latin typeface="Kunstler Script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Kunstler Script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Kunstler Script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Kunstler Script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Kunstler Script" pitchFamily="66" charset="0"/>
                  </a:defRPr>
                </a:lvl9pPr>
              </a:lstStyle>
              <a:p>
                <a:r>
                  <a:rPr lang="en-US" sz="3600" dirty="0" smtClean="0">
                    <a:solidFill>
                      <a:srgbClr val="99CCFF"/>
                    </a:solidFill>
                    <a:latin typeface="Lucida Sans Unicode" pitchFamily="34" charset="0"/>
                  </a:rPr>
                  <a:t>Drive Train ( </a:t>
                </a:r>
                <a:r>
                  <a:rPr lang="en-US" sz="3600" dirty="0" smtClean="0">
                    <a:solidFill>
                      <a:schemeClr val="bg1"/>
                    </a:solidFill>
                    <a:latin typeface="Lucida Sans Unicode" pitchFamily="34" charset="0"/>
                  </a:rPr>
                  <a:t>Brake System </a:t>
                </a:r>
                <a:r>
                  <a:rPr lang="en-US" sz="3600" dirty="0" smtClean="0">
                    <a:solidFill>
                      <a:srgbClr val="99CCFF"/>
                    </a:solidFill>
                    <a:latin typeface="Lucida Sans Unicode" pitchFamily="34" charset="0"/>
                  </a:rPr>
                  <a:t>)</a:t>
                </a:r>
                <a:endParaRPr lang="en-US" sz="3600" dirty="0">
                  <a:solidFill>
                    <a:srgbClr val="C0C0C0"/>
                  </a:solidFill>
                  <a:latin typeface="Lucida Sans Unicode" pitchFamily="34" charset="0"/>
                </a:endParaRPr>
              </a:p>
            </p:txBody>
          </p:sp>
          <p:grpSp>
            <p:nvGrpSpPr>
              <p:cNvPr id="31" name="Group 19"/>
              <p:cNvGrpSpPr>
                <a:grpSpLocks noChangeAspect="1"/>
              </p:cNvGrpSpPr>
              <p:nvPr/>
            </p:nvGrpSpPr>
            <p:grpSpPr bwMode="auto">
              <a:xfrm>
                <a:off x="395288" y="304800"/>
                <a:ext cx="503237" cy="568325"/>
                <a:chOff x="3606" y="1117"/>
                <a:chExt cx="1587" cy="1791"/>
              </a:xfrm>
            </p:grpSpPr>
            <p:grpSp>
              <p:nvGrpSpPr>
                <p:cNvPr id="33" name="Group 20"/>
                <p:cNvGrpSpPr>
                  <a:grpSpLocks noChangeAspect="1"/>
                </p:cNvGrpSpPr>
                <p:nvPr/>
              </p:nvGrpSpPr>
              <p:grpSpPr bwMode="auto">
                <a:xfrm>
                  <a:off x="3606" y="1117"/>
                  <a:ext cx="631" cy="703"/>
                  <a:chOff x="3606" y="1117"/>
                  <a:chExt cx="631" cy="703"/>
                </a:xfrm>
              </p:grpSpPr>
              <p:sp>
                <p:nvSpPr>
                  <p:cNvPr id="46" name="AutoShape 21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3604" y="1189"/>
                    <a:ext cx="680" cy="586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chemeClr val="bg1">
                          <a:alpha val="0"/>
                        </a:schemeClr>
                      </a:gs>
                      <a:gs pos="100000">
                        <a:schemeClr val="bg1">
                          <a:gamma/>
                          <a:tint val="81961"/>
                          <a:invGamma/>
                        </a:schemeClr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47" name="AutoShape 22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3561" y="1162"/>
                    <a:ext cx="678" cy="587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rgbClr val="FF0000">
                          <a:alpha val="3000"/>
                        </a:srgbClr>
                      </a:gs>
                      <a:gs pos="100000">
                        <a:srgbClr val="760000"/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4" name="Group 23"/>
                <p:cNvGrpSpPr>
                  <a:grpSpLocks noChangeAspect="1"/>
                </p:cNvGrpSpPr>
                <p:nvPr/>
              </p:nvGrpSpPr>
              <p:grpSpPr bwMode="auto">
                <a:xfrm>
                  <a:off x="4241" y="1117"/>
                  <a:ext cx="631" cy="703"/>
                  <a:chOff x="4241" y="1117"/>
                  <a:chExt cx="631" cy="703"/>
                </a:xfrm>
              </p:grpSpPr>
              <p:sp>
                <p:nvSpPr>
                  <p:cNvPr id="44" name="AutoShape 24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4240" y="1189"/>
                    <a:ext cx="680" cy="586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chemeClr val="bg1">
                          <a:alpha val="0"/>
                        </a:schemeClr>
                      </a:gs>
                      <a:gs pos="100000">
                        <a:schemeClr val="bg1">
                          <a:gamma/>
                          <a:tint val="81961"/>
                          <a:invGamma/>
                        </a:schemeClr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45" name="AutoShape 25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4196" y="1162"/>
                    <a:ext cx="678" cy="587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rgbClr val="000080">
                          <a:alpha val="3000"/>
                        </a:srgbClr>
                      </a:gs>
                      <a:gs pos="100000">
                        <a:srgbClr val="00003B"/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5" name="Group 26"/>
                <p:cNvGrpSpPr>
                  <a:grpSpLocks noChangeAspect="1"/>
                </p:cNvGrpSpPr>
                <p:nvPr/>
              </p:nvGrpSpPr>
              <p:grpSpPr bwMode="auto">
                <a:xfrm>
                  <a:off x="3924" y="1664"/>
                  <a:ext cx="631" cy="703"/>
                  <a:chOff x="3924" y="1664"/>
                  <a:chExt cx="631" cy="703"/>
                </a:xfrm>
              </p:grpSpPr>
              <p:sp>
                <p:nvSpPr>
                  <p:cNvPr id="42" name="AutoShape 27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3924" y="1735"/>
                    <a:ext cx="680" cy="586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chemeClr val="bg1">
                          <a:alpha val="0"/>
                        </a:schemeClr>
                      </a:gs>
                      <a:gs pos="100000">
                        <a:schemeClr val="bg1">
                          <a:gamma/>
                          <a:tint val="81961"/>
                          <a:invGamma/>
                        </a:schemeClr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43" name="AutoShape 28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3879" y="1709"/>
                    <a:ext cx="678" cy="587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rgbClr val="00FF00">
                          <a:alpha val="3000"/>
                        </a:srgbClr>
                      </a:gs>
                      <a:gs pos="100000">
                        <a:srgbClr val="007600"/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6" name="Group 29"/>
                <p:cNvGrpSpPr>
                  <a:grpSpLocks noChangeAspect="1"/>
                </p:cNvGrpSpPr>
                <p:nvPr/>
              </p:nvGrpSpPr>
              <p:grpSpPr bwMode="auto">
                <a:xfrm>
                  <a:off x="4562" y="1664"/>
                  <a:ext cx="631" cy="703"/>
                  <a:chOff x="4562" y="1664"/>
                  <a:chExt cx="631" cy="703"/>
                </a:xfrm>
              </p:grpSpPr>
              <p:sp>
                <p:nvSpPr>
                  <p:cNvPr id="40" name="AutoShape 30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4560" y="1735"/>
                    <a:ext cx="680" cy="586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chemeClr val="bg1">
                          <a:alpha val="0"/>
                        </a:schemeClr>
                      </a:gs>
                      <a:gs pos="100000">
                        <a:schemeClr val="bg1">
                          <a:gamma/>
                          <a:tint val="81961"/>
                          <a:invGamma/>
                        </a:schemeClr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41" name="AutoShape 31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4517" y="1709"/>
                    <a:ext cx="678" cy="587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rgbClr val="000080">
                          <a:alpha val="3000"/>
                        </a:srgbClr>
                      </a:gs>
                      <a:gs pos="100000">
                        <a:srgbClr val="00003B"/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7" name="Group 32"/>
                <p:cNvGrpSpPr>
                  <a:grpSpLocks noChangeAspect="1"/>
                </p:cNvGrpSpPr>
                <p:nvPr/>
              </p:nvGrpSpPr>
              <p:grpSpPr bwMode="auto">
                <a:xfrm>
                  <a:off x="4244" y="2205"/>
                  <a:ext cx="631" cy="703"/>
                  <a:chOff x="4244" y="2205"/>
                  <a:chExt cx="631" cy="703"/>
                </a:xfrm>
              </p:grpSpPr>
              <p:sp>
                <p:nvSpPr>
                  <p:cNvPr id="38" name="AutoShape 33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4240" y="2275"/>
                    <a:ext cx="680" cy="586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chemeClr val="bg1">
                          <a:alpha val="0"/>
                        </a:schemeClr>
                      </a:gs>
                      <a:gs pos="100000">
                        <a:schemeClr val="bg1">
                          <a:gamma/>
                          <a:tint val="81961"/>
                          <a:invGamma/>
                        </a:schemeClr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39" name="AutoShape 34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4199" y="2250"/>
                    <a:ext cx="678" cy="587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rgbClr val="000080">
                          <a:alpha val="3000"/>
                        </a:srgbClr>
                      </a:gs>
                      <a:gs pos="100000">
                        <a:srgbClr val="00003B"/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32" name="Line 35"/>
              <p:cNvSpPr>
                <a:spLocks noChangeShapeType="1"/>
              </p:cNvSpPr>
              <p:nvPr/>
            </p:nvSpPr>
            <p:spPr bwMode="auto">
              <a:xfrm>
                <a:off x="1042988" y="793750"/>
                <a:ext cx="7653220" cy="0"/>
              </a:xfrm>
              <a:prstGeom prst="line">
                <a:avLst/>
              </a:prstGeom>
              <a:noFill/>
              <a:ln w="317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pic>
          <p:nvPicPr>
            <p:cNvPr id="29" name="Picture 28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210" b="96547" l="2930" r="9980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24800" y="112624"/>
              <a:ext cx="1085617" cy="76756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61543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55" descr="D:\data d\Sigid - 8\KAIZEN\background-backgrounds-1767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91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B96DF-E5F8-4EA3-9B5D-6A7A1462C893}" type="slidenum">
              <a:rPr lang="ja-JP" altLang="en-US"/>
              <a:pPr/>
              <a:t>34</a:t>
            </a:fld>
            <a:endParaRPr lang="en-US" altLang="ja-JP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altLang="ja-JP" sz="1600"/>
              <a:t>Rem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65252" y="1490246"/>
            <a:ext cx="38233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1600" dirty="0" smtClean="0">
                <a:solidFill>
                  <a:schemeClr val="bg1"/>
                </a:solidFill>
                <a:latin typeface="Arial Black" pitchFamily="34" charset="0"/>
              </a:rPr>
              <a:t> 1.Rem Cakram ( Disc Brake)</a:t>
            </a:r>
            <a:endParaRPr lang="id-ID" sz="16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00200" y="4233446"/>
            <a:ext cx="38233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1600" dirty="0" smtClean="0">
                <a:solidFill>
                  <a:schemeClr val="bg1"/>
                </a:solidFill>
                <a:latin typeface="Arial Black" pitchFamily="34" charset="0"/>
              </a:rPr>
              <a:t> 2.Rem Tromol ( Drum Brake)</a:t>
            </a:r>
            <a:endParaRPr lang="id-ID" sz="16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15" name="Text Placeholder 3"/>
          <p:cNvSpPr txBox="1">
            <a:spLocks/>
          </p:cNvSpPr>
          <p:nvPr/>
        </p:nvSpPr>
        <p:spPr>
          <a:xfrm>
            <a:off x="930424" y="1066800"/>
            <a:ext cx="5486400" cy="8048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d-ID" dirty="0">
                <a:solidFill>
                  <a:schemeClr val="bg1"/>
                </a:solidFill>
                <a:latin typeface="Arial Black" pitchFamily="34" charset="0"/>
              </a:rPr>
              <a:t>Tipe - Tipe Rem </a:t>
            </a:r>
          </a:p>
          <a:p>
            <a:endParaRPr lang="id-ID" dirty="0">
              <a:solidFill>
                <a:schemeClr val="bg1"/>
              </a:solidFill>
              <a:latin typeface="Arial Black" pitchFamily="34" charset="0"/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300270" y="0"/>
            <a:ext cx="8843730" cy="834816"/>
            <a:chOff x="166687" y="112624"/>
            <a:chExt cx="8843730" cy="834816"/>
          </a:xfrm>
        </p:grpSpPr>
        <p:grpSp>
          <p:nvGrpSpPr>
            <p:cNvPr id="36" name="Group 35"/>
            <p:cNvGrpSpPr/>
            <p:nvPr/>
          </p:nvGrpSpPr>
          <p:grpSpPr>
            <a:xfrm>
              <a:off x="166687" y="304800"/>
              <a:ext cx="8596313" cy="642640"/>
              <a:chOff x="395288" y="230485"/>
              <a:chExt cx="8596312" cy="642640"/>
            </a:xfrm>
          </p:grpSpPr>
          <p:sp>
            <p:nvSpPr>
              <p:cNvPr id="38" name="Text Box 18"/>
              <p:cNvSpPr txBox="1">
                <a:spLocks noChangeArrowheads="1"/>
              </p:cNvSpPr>
              <p:nvPr/>
            </p:nvSpPr>
            <p:spPr bwMode="auto">
              <a:xfrm>
                <a:off x="971550" y="230485"/>
                <a:ext cx="8020050" cy="4616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17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anchor="b">
                <a:spAutoFit/>
              </a:bodyPr>
              <a:lstStyle>
                <a:lvl1pPr>
                  <a:defRPr sz="2400" baseline="-25000">
                    <a:solidFill>
                      <a:schemeClr val="tx1"/>
                    </a:solidFill>
                    <a:latin typeface="Kunstler Script" pitchFamily="66" charset="0"/>
                  </a:defRPr>
                </a:lvl1pPr>
                <a:lvl2pPr marL="742950" indent="-285750">
                  <a:defRPr sz="2400" baseline="-25000">
                    <a:solidFill>
                      <a:schemeClr val="tx1"/>
                    </a:solidFill>
                    <a:latin typeface="Kunstler Script" pitchFamily="66" charset="0"/>
                  </a:defRPr>
                </a:lvl2pPr>
                <a:lvl3pPr marL="1143000" indent="-228600">
                  <a:defRPr sz="2400" baseline="-25000">
                    <a:solidFill>
                      <a:schemeClr val="tx1"/>
                    </a:solidFill>
                    <a:latin typeface="Kunstler Script" pitchFamily="66" charset="0"/>
                  </a:defRPr>
                </a:lvl3pPr>
                <a:lvl4pPr marL="1600200" indent="-228600">
                  <a:defRPr sz="2400" baseline="-25000">
                    <a:solidFill>
                      <a:schemeClr val="tx1"/>
                    </a:solidFill>
                    <a:latin typeface="Kunstler Script" pitchFamily="66" charset="0"/>
                  </a:defRPr>
                </a:lvl4pPr>
                <a:lvl5pPr marL="2057400" indent="-228600">
                  <a:defRPr sz="2400" baseline="-25000">
                    <a:solidFill>
                      <a:schemeClr val="tx1"/>
                    </a:solidFill>
                    <a:latin typeface="Kunstler Script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Kunstler Script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Kunstler Script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Kunstler Script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Kunstler Script" pitchFamily="66" charset="0"/>
                  </a:defRPr>
                </a:lvl9pPr>
              </a:lstStyle>
              <a:p>
                <a:r>
                  <a:rPr lang="en-US" sz="3600" dirty="0" smtClean="0">
                    <a:solidFill>
                      <a:srgbClr val="99CCFF"/>
                    </a:solidFill>
                    <a:latin typeface="Lucida Sans Unicode" pitchFamily="34" charset="0"/>
                  </a:rPr>
                  <a:t>Drive Train ( </a:t>
                </a:r>
                <a:r>
                  <a:rPr lang="en-US" sz="3600" dirty="0" smtClean="0">
                    <a:solidFill>
                      <a:schemeClr val="bg1"/>
                    </a:solidFill>
                    <a:latin typeface="Lucida Sans Unicode" pitchFamily="34" charset="0"/>
                  </a:rPr>
                  <a:t>Brake System </a:t>
                </a:r>
                <a:r>
                  <a:rPr lang="en-US" sz="3600" dirty="0" smtClean="0">
                    <a:solidFill>
                      <a:srgbClr val="99CCFF"/>
                    </a:solidFill>
                    <a:latin typeface="Lucida Sans Unicode" pitchFamily="34" charset="0"/>
                  </a:rPr>
                  <a:t>)</a:t>
                </a:r>
                <a:endParaRPr lang="en-US" sz="3600" dirty="0">
                  <a:solidFill>
                    <a:srgbClr val="C0C0C0"/>
                  </a:solidFill>
                  <a:latin typeface="Lucida Sans Unicode" pitchFamily="34" charset="0"/>
                </a:endParaRPr>
              </a:p>
            </p:txBody>
          </p:sp>
          <p:grpSp>
            <p:nvGrpSpPr>
              <p:cNvPr id="39" name="Group 19"/>
              <p:cNvGrpSpPr>
                <a:grpSpLocks noChangeAspect="1"/>
              </p:cNvGrpSpPr>
              <p:nvPr/>
            </p:nvGrpSpPr>
            <p:grpSpPr bwMode="auto">
              <a:xfrm>
                <a:off x="395288" y="304800"/>
                <a:ext cx="503237" cy="568325"/>
                <a:chOff x="3606" y="1117"/>
                <a:chExt cx="1587" cy="1791"/>
              </a:xfrm>
            </p:grpSpPr>
            <p:grpSp>
              <p:nvGrpSpPr>
                <p:cNvPr id="41" name="Group 20"/>
                <p:cNvGrpSpPr>
                  <a:grpSpLocks noChangeAspect="1"/>
                </p:cNvGrpSpPr>
                <p:nvPr/>
              </p:nvGrpSpPr>
              <p:grpSpPr bwMode="auto">
                <a:xfrm>
                  <a:off x="3606" y="1117"/>
                  <a:ext cx="631" cy="703"/>
                  <a:chOff x="3606" y="1117"/>
                  <a:chExt cx="631" cy="703"/>
                </a:xfrm>
              </p:grpSpPr>
              <p:sp>
                <p:nvSpPr>
                  <p:cNvPr id="54" name="AutoShape 21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3604" y="1189"/>
                    <a:ext cx="680" cy="586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chemeClr val="bg1">
                          <a:alpha val="0"/>
                        </a:schemeClr>
                      </a:gs>
                      <a:gs pos="100000">
                        <a:schemeClr val="bg1">
                          <a:gamma/>
                          <a:tint val="81961"/>
                          <a:invGamma/>
                        </a:schemeClr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55" name="AutoShape 22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3561" y="1162"/>
                    <a:ext cx="678" cy="587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rgbClr val="FF0000">
                          <a:alpha val="3000"/>
                        </a:srgbClr>
                      </a:gs>
                      <a:gs pos="100000">
                        <a:srgbClr val="760000"/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2" name="Group 23"/>
                <p:cNvGrpSpPr>
                  <a:grpSpLocks noChangeAspect="1"/>
                </p:cNvGrpSpPr>
                <p:nvPr/>
              </p:nvGrpSpPr>
              <p:grpSpPr bwMode="auto">
                <a:xfrm>
                  <a:off x="4241" y="1117"/>
                  <a:ext cx="631" cy="703"/>
                  <a:chOff x="4241" y="1117"/>
                  <a:chExt cx="631" cy="703"/>
                </a:xfrm>
              </p:grpSpPr>
              <p:sp>
                <p:nvSpPr>
                  <p:cNvPr id="52" name="AutoShape 24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4240" y="1189"/>
                    <a:ext cx="680" cy="586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chemeClr val="bg1">
                          <a:alpha val="0"/>
                        </a:schemeClr>
                      </a:gs>
                      <a:gs pos="100000">
                        <a:schemeClr val="bg1">
                          <a:gamma/>
                          <a:tint val="81961"/>
                          <a:invGamma/>
                        </a:schemeClr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53" name="AutoShape 25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4196" y="1162"/>
                    <a:ext cx="678" cy="587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rgbClr val="000080">
                          <a:alpha val="3000"/>
                        </a:srgbClr>
                      </a:gs>
                      <a:gs pos="100000">
                        <a:srgbClr val="00003B"/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3" name="Group 26"/>
                <p:cNvGrpSpPr>
                  <a:grpSpLocks noChangeAspect="1"/>
                </p:cNvGrpSpPr>
                <p:nvPr/>
              </p:nvGrpSpPr>
              <p:grpSpPr bwMode="auto">
                <a:xfrm>
                  <a:off x="3924" y="1664"/>
                  <a:ext cx="631" cy="703"/>
                  <a:chOff x="3924" y="1664"/>
                  <a:chExt cx="631" cy="703"/>
                </a:xfrm>
              </p:grpSpPr>
              <p:sp>
                <p:nvSpPr>
                  <p:cNvPr id="50" name="AutoShape 27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3924" y="1735"/>
                    <a:ext cx="680" cy="586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chemeClr val="bg1">
                          <a:alpha val="0"/>
                        </a:schemeClr>
                      </a:gs>
                      <a:gs pos="100000">
                        <a:schemeClr val="bg1">
                          <a:gamma/>
                          <a:tint val="81961"/>
                          <a:invGamma/>
                        </a:schemeClr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51" name="AutoShape 28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3879" y="1709"/>
                    <a:ext cx="678" cy="587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rgbClr val="00FF00">
                          <a:alpha val="3000"/>
                        </a:srgbClr>
                      </a:gs>
                      <a:gs pos="100000">
                        <a:srgbClr val="007600"/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4" name="Group 29"/>
                <p:cNvGrpSpPr>
                  <a:grpSpLocks noChangeAspect="1"/>
                </p:cNvGrpSpPr>
                <p:nvPr/>
              </p:nvGrpSpPr>
              <p:grpSpPr bwMode="auto">
                <a:xfrm>
                  <a:off x="4562" y="1664"/>
                  <a:ext cx="631" cy="703"/>
                  <a:chOff x="4562" y="1664"/>
                  <a:chExt cx="631" cy="703"/>
                </a:xfrm>
              </p:grpSpPr>
              <p:sp>
                <p:nvSpPr>
                  <p:cNvPr id="48" name="AutoShape 30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4560" y="1735"/>
                    <a:ext cx="680" cy="586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chemeClr val="bg1">
                          <a:alpha val="0"/>
                        </a:schemeClr>
                      </a:gs>
                      <a:gs pos="100000">
                        <a:schemeClr val="bg1">
                          <a:gamma/>
                          <a:tint val="81961"/>
                          <a:invGamma/>
                        </a:schemeClr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49" name="AutoShape 31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4517" y="1709"/>
                    <a:ext cx="678" cy="587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rgbClr val="000080">
                          <a:alpha val="3000"/>
                        </a:srgbClr>
                      </a:gs>
                      <a:gs pos="100000">
                        <a:srgbClr val="00003B"/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5" name="Group 32"/>
                <p:cNvGrpSpPr>
                  <a:grpSpLocks noChangeAspect="1"/>
                </p:cNvGrpSpPr>
                <p:nvPr/>
              </p:nvGrpSpPr>
              <p:grpSpPr bwMode="auto">
                <a:xfrm>
                  <a:off x="4244" y="2205"/>
                  <a:ext cx="631" cy="703"/>
                  <a:chOff x="4244" y="2205"/>
                  <a:chExt cx="631" cy="703"/>
                </a:xfrm>
              </p:grpSpPr>
              <p:sp>
                <p:nvSpPr>
                  <p:cNvPr id="46" name="AutoShape 33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4240" y="2275"/>
                    <a:ext cx="680" cy="586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chemeClr val="bg1">
                          <a:alpha val="0"/>
                        </a:schemeClr>
                      </a:gs>
                      <a:gs pos="100000">
                        <a:schemeClr val="bg1">
                          <a:gamma/>
                          <a:tint val="81961"/>
                          <a:invGamma/>
                        </a:schemeClr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47" name="AutoShape 34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4199" y="2250"/>
                    <a:ext cx="678" cy="587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rgbClr val="000080">
                          <a:alpha val="3000"/>
                        </a:srgbClr>
                      </a:gs>
                      <a:gs pos="100000">
                        <a:srgbClr val="00003B"/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40" name="Line 35"/>
              <p:cNvSpPr>
                <a:spLocks noChangeShapeType="1"/>
              </p:cNvSpPr>
              <p:nvPr/>
            </p:nvSpPr>
            <p:spPr bwMode="auto">
              <a:xfrm>
                <a:off x="1042988" y="793750"/>
                <a:ext cx="7653220" cy="0"/>
              </a:xfrm>
              <a:prstGeom prst="line">
                <a:avLst/>
              </a:prstGeom>
              <a:noFill/>
              <a:ln w="317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pic>
          <p:nvPicPr>
            <p:cNvPr id="37" name="Picture 36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210" b="96547" l="2930" r="9980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24800" y="112624"/>
              <a:ext cx="1085617" cy="76756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4" name="TextBox 33"/>
          <p:cNvSpPr txBox="1"/>
          <p:nvPr/>
        </p:nvSpPr>
        <p:spPr>
          <a:xfrm>
            <a:off x="941452" y="1196753"/>
            <a:ext cx="38233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1600" dirty="0" smtClean="0">
                <a:solidFill>
                  <a:srgbClr val="0000FF"/>
                </a:solidFill>
                <a:latin typeface="Arial Black" pitchFamily="34" charset="0"/>
              </a:rPr>
              <a:t> 1.Rem Cakram ( Disc Brake)</a:t>
            </a:r>
            <a:endParaRPr lang="id-ID" sz="1600" dirty="0">
              <a:solidFill>
                <a:srgbClr val="0000FF"/>
              </a:solidFill>
              <a:latin typeface="Arial Black" pitchFamily="34" charset="0"/>
            </a:endParaRPr>
          </a:p>
        </p:txBody>
      </p:sp>
      <p:grpSp>
        <p:nvGrpSpPr>
          <p:cNvPr id="57" name="Group 56"/>
          <p:cNvGrpSpPr/>
          <p:nvPr/>
        </p:nvGrpSpPr>
        <p:grpSpPr>
          <a:xfrm>
            <a:off x="1040139" y="1666852"/>
            <a:ext cx="7037061" cy="2410219"/>
            <a:chOff x="382187" y="2287260"/>
            <a:chExt cx="6244973" cy="1872208"/>
          </a:xfrm>
        </p:grpSpPr>
        <p:pic>
          <p:nvPicPr>
            <p:cNvPr id="58" name="Content Placeholder 5"/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278" b="4678"/>
            <a:stretch/>
          </p:blipFill>
          <p:spPr>
            <a:xfrm>
              <a:off x="4015659" y="2287260"/>
              <a:ext cx="2611501" cy="1872208"/>
            </a:xfrm>
            <a:prstGeom prst="rect">
              <a:avLst/>
            </a:prstGeom>
          </p:spPr>
        </p:pic>
        <p:pic>
          <p:nvPicPr>
            <p:cNvPr id="59" name="Picture 58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346" b="42079"/>
            <a:stretch/>
          </p:blipFill>
          <p:spPr>
            <a:xfrm rot="5400000">
              <a:off x="2038322" y="2532609"/>
              <a:ext cx="1592842" cy="1200141"/>
            </a:xfrm>
            <a:prstGeom prst="rect">
              <a:avLst/>
            </a:prstGeom>
            <a:effectLst/>
          </p:spPr>
        </p:pic>
        <p:pic>
          <p:nvPicPr>
            <p:cNvPr id="60" name="Picture 59"/>
            <p:cNvPicPr>
              <a:picLocks noChangeAspect="1"/>
            </p:cNvPicPr>
            <p:nvPr/>
          </p:nvPicPr>
          <p:blipFill rotWithShape="1"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50" r="40465" b="42501"/>
            <a:stretch/>
          </p:blipFill>
          <p:spPr>
            <a:xfrm rot="5400000">
              <a:off x="150961" y="2587161"/>
              <a:ext cx="1553489" cy="1091038"/>
            </a:xfrm>
            <a:prstGeom prst="rect">
              <a:avLst/>
            </a:prstGeom>
          </p:spPr>
        </p:pic>
      </p:grpSp>
      <p:sp>
        <p:nvSpPr>
          <p:cNvPr id="61" name="TextBox 60"/>
          <p:cNvSpPr txBox="1"/>
          <p:nvPr/>
        </p:nvSpPr>
        <p:spPr>
          <a:xfrm>
            <a:off x="876400" y="4077072"/>
            <a:ext cx="38233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1600" dirty="0" smtClean="0">
                <a:solidFill>
                  <a:srgbClr val="0000FF"/>
                </a:solidFill>
                <a:latin typeface="Arial Black" pitchFamily="34" charset="0"/>
              </a:rPr>
              <a:t> 2.Rem Tromol ( Drum Brake)</a:t>
            </a:r>
            <a:endParaRPr lang="id-ID" sz="1600" dirty="0">
              <a:solidFill>
                <a:srgbClr val="0000FF"/>
              </a:solidFill>
              <a:latin typeface="Arial Black" pitchFamily="34" charset="0"/>
            </a:endParaRPr>
          </a:p>
        </p:txBody>
      </p:sp>
      <p:pic>
        <p:nvPicPr>
          <p:cNvPr id="62" name="Picture 61"/>
          <p:cNvPicPr>
            <a:picLocks noChangeAspect="1"/>
          </p:cNvPicPr>
          <p:nvPr/>
        </p:nvPicPr>
        <p:blipFill rotWithShape="1">
          <a:blip r:embed="rId9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9" t="2097" b="4714"/>
          <a:stretch/>
        </p:blipFill>
        <p:spPr>
          <a:xfrm>
            <a:off x="1629077" y="4496206"/>
            <a:ext cx="3032558" cy="2173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293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http://a.imageshack.us/img16/5856/k4000286518emp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6" name="AutoShape 4" descr="http://a.imageshack.us/img16/5856/k4000286518emp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7" name="AutoShape 6" descr="http://a.imageshack.us/img16/5856/k4000286518emp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8" name="AutoShape 8" descr="http://a.imageshack.us/img16/5856/k4000286518emp.jp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9" name="AutoShape 10" descr="http://a.imageshack.us/img16/5856/k4000286518emp.jpg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10" name="AutoShape 12" descr="http://a.imageshack.us/img16/5856/k4000286518emp.jpg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pic>
        <p:nvPicPr>
          <p:cNvPr id="30734" name="Picture 14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30" r="18075"/>
          <a:stretch/>
        </p:blipFill>
        <p:spPr bwMode="auto">
          <a:xfrm>
            <a:off x="302092" y="1700808"/>
            <a:ext cx="1743237" cy="1939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4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06" t="6400" r="18585" b="4845"/>
          <a:stretch/>
        </p:blipFill>
        <p:spPr bwMode="auto">
          <a:xfrm rot="16200000" flipH="1">
            <a:off x="2975287" y="1473418"/>
            <a:ext cx="1790212" cy="1835261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9783" y="1700808"/>
            <a:ext cx="1588521" cy="1707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48" name="Picture 4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98" t="46875" r="3470" b="7857"/>
          <a:stretch/>
        </p:blipFill>
        <p:spPr bwMode="auto">
          <a:xfrm>
            <a:off x="765175" y="4581128"/>
            <a:ext cx="1759514" cy="1499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4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799732" y="4380094"/>
            <a:ext cx="2297831" cy="1633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5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2248" y="4564784"/>
            <a:ext cx="557682" cy="648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51" name="Picture 7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83" b="8627"/>
          <a:stretch/>
        </p:blipFill>
        <p:spPr bwMode="auto">
          <a:xfrm rot="10800000">
            <a:off x="6196801" y="4863932"/>
            <a:ext cx="1463824" cy="770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281484" y="1126610"/>
            <a:ext cx="153041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d-ID" sz="1600" dirty="0" smtClean="0">
                <a:solidFill>
                  <a:srgbClr val="0000FF"/>
                </a:solidFill>
                <a:latin typeface="Arial Black" pitchFamily="34" charset="0"/>
                <a:ea typeface="Tahoma" pitchFamily="34" charset="0"/>
                <a:cs typeface="Tahoma" pitchFamily="34" charset="0"/>
              </a:rPr>
              <a:t>Brake Pedal</a:t>
            </a:r>
            <a:endParaRPr lang="id-ID" sz="1600" dirty="0">
              <a:solidFill>
                <a:srgbClr val="0000FF"/>
              </a:solidFill>
              <a:latin typeface="Arial Black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131840" y="1124744"/>
            <a:ext cx="178741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d-ID" sz="1600" dirty="0" smtClean="0">
                <a:solidFill>
                  <a:srgbClr val="0000FF"/>
                </a:solidFill>
                <a:latin typeface="Arial Black" pitchFamily="34" charset="0"/>
                <a:ea typeface="Tahoma" pitchFamily="34" charset="0"/>
                <a:cs typeface="Tahoma" pitchFamily="34" charset="0"/>
              </a:rPr>
              <a:t>Brake Booster</a:t>
            </a:r>
            <a:endParaRPr lang="id-ID" sz="1600" dirty="0">
              <a:solidFill>
                <a:srgbClr val="0000FF"/>
              </a:solidFill>
              <a:latin typeface="Arial Black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724602" y="1115452"/>
            <a:ext cx="267708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d-ID" sz="1600" dirty="0" smtClean="0">
                <a:solidFill>
                  <a:srgbClr val="0000FF"/>
                </a:solidFill>
                <a:latin typeface="Arial Black" pitchFamily="34" charset="0"/>
                <a:ea typeface="Tahoma" pitchFamily="34" charset="0"/>
                <a:cs typeface="Tahoma" pitchFamily="34" charset="0"/>
              </a:rPr>
              <a:t>Brake Master Cylinder</a:t>
            </a:r>
            <a:endParaRPr lang="id-ID" sz="1600" dirty="0">
              <a:solidFill>
                <a:srgbClr val="0000FF"/>
              </a:solidFill>
              <a:latin typeface="Arial Black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68208" y="4047985"/>
            <a:ext cx="98296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d-ID" sz="1600" dirty="0" smtClean="0">
                <a:solidFill>
                  <a:srgbClr val="0000FF"/>
                </a:solidFill>
                <a:latin typeface="Arial Black" pitchFamily="34" charset="0"/>
                <a:ea typeface="Tahoma" pitchFamily="34" charset="0"/>
                <a:cs typeface="Tahoma" pitchFamily="34" charset="0"/>
              </a:rPr>
              <a:t>Caliper</a:t>
            </a:r>
            <a:endParaRPr lang="id-ID" sz="1600" dirty="0">
              <a:solidFill>
                <a:srgbClr val="0000FF"/>
              </a:solidFill>
              <a:latin typeface="Arial Black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718902" y="4042981"/>
            <a:ext cx="186660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d-ID" sz="1600" dirty="0" smtClean="0">
                <a:solidFill>
                  <a:srgbClr val="0000FF"/>
                </a:solidFill>
                <a:latin typeface="Arial Black" pitchFamily="34" charset="0"/>
                <a:ea typeface="Tahoma" pitchFamily="34" charset="0"/>
                <a:cs typeface="Tahoma" pitchFamily="34" charset="0"/>
              </a:rPr>
              <a:t>Wheel Cylinder</a:t>
            </a:r>
            <a:endParaRPr lang="id-ID" sz="1600" dirty="0">
              <a:solidFill>
                <a:srgbClr val="0000FF"/>
              </a:solidFill>
              <a:latin typeface="Arial Black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12775" y="4480248"/>
            <a:ext cx="457200" cy="3242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C3118-7F1C-4E29-A121-458FAC727CC1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35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Text Placeholder 3"/>
          <p:cNvSpPr txBox="1">
            <a:spLocks/>
          </p:cNvSpPr>
          <p:nvPr/>
        </p:nvSpPr>
        <p:spPr>
          <a:xfrm>
            <a:off x="381744" y="476672"/>
            <a:ext cx="5486400" cy="8048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d-ID" dirty="0">
                <a:solidFill>
                  <a:srgbClr val="0000FF"/>
                </a:solidFill>
                <a:latin typeface="Arial Black" pitchFamily="34" charset="0"/>
              </a:rPr>
              <a:t>Komponen Utama</a:t>
            </a:r>
          </a:p>
          <a:p>
            <a:endParaRPr lang="id-ID" dirty="0">
              <a:solidFill>
                <a:srgbClr val="0000FF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4914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http://a.imageshack.us/img16/5856/k4000286518emp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6" name="AutoShape 4" descr="http://a.imageshack.us/img16/5856/k4000286518emp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7" name="AutoShape 6" descr="http://a.imageshack.us/img16/5856/k4000286518emp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8" name="AutoShape 8" descr="http://a.imageshack.us/img16/5856/k4000286518emp.jp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9" name="AutoShape 10" descr="http://a.imageshack.us/img16/5856/k4000286518emp.jpg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10" name="AutoShape 12" descr="http://a.imageshack.us/img16/5856/k4000286518emp.jpg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5" t="17316" r="8612" b="14929"/>
          <a:stretch/>
        </p:blipFill>
        <p:spPr bwMode="auto">
          <a:xfrm>
            <a:off x="448813" y="2924860"/>
            <a:ext cx="3486674" cy="2092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1" name="Picture 3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4" t="15816" r="6225" b="17653"/>
          <a:stretch/>
        </p:blipFill>
        <p:spPr bwMode="auto">
          <a:xfrm>
            <a:off x="4344744" y="2636912"/>
            <a:ext cx="4102909" cy="2379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211722" y="1763524"/>
            <a:ext cx="342991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d-ID" sz="1600" dirty="0" smtClean="0">
                <a:solidFill>
                  <a:srgbClr val="0000FF"/>
                </a:solidFill>
                <a:latin typeface="Arial Black" pitchFamily="34" charset="0"/>
                <a:ea typeface="Tahoma" pitchFamily="34" charset="0"/>
                <a:cs typeface="Tahoma" pitchFamily="34" charset="0"/>
              </a:rPr>
              <a:t>Brake Pad (untuk disc brake)</a:t>
            </a:r>
            <a:endParaRPr lang="id-ID" sz="1600" dirty="0">
              <a:solidFill>
                <a:srgbClr val="0000FF"/>
              </a:solidFill>
              <a:latin typeface="Arial Black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036634" y="1763464"/>
            <a:ext cx="36790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d-ID" sz="1600" dirty="0" smtClean="0">
                <a:solidFill>
                  <a:srgbClr val="0000FF"/>
                </a:solidFill>
                <a:latin typeface="Arial Black" pitchFamily="34" charset="0"/>
                <a:ea typeface="Tahoma" pitchFamily="34" charset="0"/>
                <a:cs typeface="Tahoma" pitchFamily="34" charset="0"/>
              </a:rPr>
              <a:t>Brake Shoe (untuk drum </a:t>
            </a:r>
            <a:r>
              <a:rPr lang="id-ID" sz="1600" dirty="0">
                <a:solidFill>
                  <a:srgbClr val="0000FF"/>
                </a:solidFill>
                <a:latin typeface="Arial Black" pitchFamily="34" charset="0"/>
                <a:ea typeface="Tahoma" pitchFamily="34" charset="0"/>
                <a:cs typeface="Tahoma" pitchFamily="34" charset="0"/>
              </a:rPr>
              <a:t>brake)</a:t>
            </a:r>
          </a:p>
          <a:p>
            <a:endParaRPr lang="id-ID" sz="1600" dirty="0">
              <a:solidFill>
                <a:srgbClr val="0000FF"/>
              </a:solidFill>
              <a:latin typeface="Arial Black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C3118-7F1C-4E29-A121-458FAC727CC1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36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" name="Text Placeholder 3"/>
          <p:cNvSpPr txBox="1">
            <a:spLocks/>
          </p:cNvSpPr>
          <p:nvPr/>
        </p:nvSpPr>
        <p:spPr>
          <a:xfrm>
            <a:off x="381744" y="476672"/>
            <a:ext cx="5486400" cy="8048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d-ID" dirty="0" smtClean="0">
                <a:solidFill>
                  <a:srgbClr val="0000FF"/>
                </a:solidFill>
                <a:latin typeface="Arial Black" pitchFamily="34" charset="0"/>
              </a:rPr>
              <a:t>Komponen Utama</a:t>
            </a:r>
            <a:endParaRPr lang="en-US" dirty="0" smtClean="0">
              <a:solidFill>
                <a:srgbClr val="0000FF"/>
              </a:solidFill>
              <a:latin typeface="Arial Black" pitchFamily="34" charset="0"/>
            </a:endParaRPr>
          </a:p>
          <a:p>
            <a:endParaRPr lang="id-ID" dirty="0">
              <a:solidFill>
                <a:srgbClr val="0000FF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6110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AD117-C006-4C0B-984F-A9F136B5615B}" type="slidenum">
              <a:rPr lang="ja-JP" altLang="en-US"/>
              <a:pPr/>
              <a:t>37</a:t>
            </a:fld>
            <a:endParaRPr lang="en-US" altLang="ja-JP"/>
          </a:p>
        </p:txBody>
      </p:sp>
      <p:sp>
        <p:nvSpPr>
          <p:cNvPr id="126981" name="Rectangle 5"/>
          <p:cNvSpPr>
            <a:spLocks noGrp="1" noChangeArrowheads="1"/>
          </p:cNvSpPr>
          <p:nvPr>
            <p:ph type="body" sz="half" idx="1"/>
          </p:nvPr>
        </p:nvSpPr>
        <p:spPr>
          <a:noFill/>
          <a:ln/>
        </p:spPr>
        <p:txBody>
          <a:bodyPr/>
          <a:lstStyle/>
          <a:p>
            <a:r>
              <a:rPr lang="en-US" altLang="ja-JP" sz="1600" dirty="0"/>
              <a:t>Rem </a:t>
            </a:r>
            <a:r>
              <a:rPr lang="en-US" altLang="ja-JP" sz="1600" dirty="0" err="1"/>
              <a:t>Tromol</a:t>
            </a:r>
            <a:r>
              <a:rPr lang="en-US" altLang="ja-JP" sz="1600" dirty="0"/>
              <a:t> </a:t>
            </a:r>
            <a:r>
              <a:rPr lang="en-US" altLang="ja-JP" sz="1600" dirty="0" err="1"/>
              <a:t>dan</a:t>
            </a:r>
            <a:r>
              <a:rPr lang="en-US" altLang="ja-JP" sz="1600" dirty="0"/>
              <a:t> Disc</a:t>
            </a:r>
          </a:p>
        </p:txBody>
      </p:sp>
      <p:pic>
        <p:nvPicPr>
          <p:cNvPr id="126989" name="Picture 13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" t="11458" r="33594" b="32292"/>
          <a:stretch>
            <a:fillRect/>
          </a:stretch>
        </p:blipFill>
        <p:spPr bwMode="auto">
          <a:xfrm>
            <a:off x="1219200" y="1600200"/>
            <a:ext cx="685800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6990" name="Text Box 14">
            <a:hlinkClick r:id="rId5" action="ppaction://hlinkfile"/>
          </p:cNvPr>
          <p:cNvSpPr txBox="1">
            <a:spLocks noChangeArrowheads="1"/>
          </p:cNvSpPr>
          <p:nvPr/>
        </p:nvSpPr>
        <p:spPr bwMode="auto">
          <a:xfrm>
            <a:off x="6629400" y="6213475"/>
            <a:ext cx="1530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1" i="0"/>
              <a:t>Animasi film</a:t>
            </a:r>
          </a:p>
        </p:txBody>
      </p:sp>
      <p:pic>
        <p:nvPicPr>
          <p:cNvPr id="75" name="Picture 74" descr="D:\data d\Sigid - 8\KAIZEN\background-backgrounds-17671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91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6" name="Group 75"/>
          <p:cNvGrpSpPr/>
          <p:nvPr/>
        </p:nvGrpSpPr>
        <p:grpSpPr>
          <a:xfrm>
            <a:off x="224070" y="3384"/>
            <a:ext cx="8843730" cy="834816"/>
            <a:chOff x="166687" y="112624"/>
            <a:chExt cx="8843730" cy="834816"/>
          </a:xfrm>
        </p:grpSpPr>
        <p:grpSp>
          <p:nvGrpSpPr>
            <p:cNvPr id="77" name="Group 76"/>
            <p:cNvGrpSpPr/>
            <p:nvPr/>
          </p:nvGrpSpPr>
          <p:grpSpPr>
            <a:xfrm>
              <a:off x="166687" y="304800"/>
              <a:ext cx="8596313" cy="642640"/>
              <a:chOff x="395288" y="230485"/>
              <a:chExt cx="8596312" cy="642640"/>
            </a:xfrm>
          </p:grpSpPr>
          <p:sp>
            <p:nvSpPr>
              <p:cNvPr id="79" name="Text Box 18"/>
              <p:cNvSpPr txBox="1">
                <a:spLocks noChangeArrowheads="1"/>
              </p:cNvSpPr>
              <p:nvPr/>
            </p:nvSpPr>
            <p:spPr bwMode="auto">
              <a:xfrm>
                <a:off x="971550" y="230485"/>
                <a:ext cx="8020050" cy="4616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17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anchor="b">
                <a:spAutoFit/>
              </a:bodyPr>
              <a:lstStyle>
                <a:lvl1pPr>
                  <a:defRPr sz="2400" baseline="-25000">
                    <a:solidFill>
                      <a:schemeClr val="tx1"/>
                    </a:solidFill>
                    <a:latin typeface="Kunstler Script" pitchFamily="66" charset="0"/>
                  </a:defRPr>
                </a:lvl1pPr>
                <a:lvl2pPr marL="742950" indent="-285750">
                  <a:defRPr sz="2400" baseline="-25000">
                    <a:solidFill>
                      <a:schemeClr val="tx1"/>
                    </a:solidFill>
                    <a:latin typeface="Kunstler Script" pitchFamily="66" charset="0"/>
                  </a:defRPr>
                </a:lvl2pPr>
                <a:lvl3pPr marL="1143000" indent="-228600">
                  <a:defRPr sz="2400" baseline="-25000">
                    <a:solidFill>
                      <a:schemeClr val="tx1"/>
                    </a:solidFill>
                    <a:latin typeface="Kunstler Script" pitchFamily="66" charset="0"/>
                  </a:defRPr>
                </a:lvl3pPr>
                <a:lvl4pPr marL="1600200" indent="-228600">
                  <a:defRPr sz="2400" baseline="-25000">
                    <a:solidFill>
                      <a:schemeClr val="tx1"/>
                    </a:solidFill>
                    <a:latin typeface="Kunstler Script" pitchFamily="66" charset="0"/>
                  </a:defRPr>
                </a:lvl4pPr>
                <a:lvl5pPr marL="2057400" indent="-228600">
                  <a:defRPr sz="2400" baseline="-25000">
                    <a:solidFill>
                      <a:schemeClr val="tx1"/>
                    </a:solidFill>
                    <a:latin typeface="Kunstler Script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Kunstler Script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Kunstler Script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Kunstler Script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Kunstler Script" pitchFamily="66" charset="0"/>
                  </a:defRPr>
                </a:lvl9pPr>
              </a:lstStyle>
              <a:p>
                <a:r>
                  <a:rPr lang="en-US" sz="3600" dirty="0" smtClean="0">
                    <a:solidFill>
                      <a:srgbClr val="99CCFF"/>
                    </a:solidFill>
                    <a:latin typeface="Lucida Sans Unicode" pitchFamily="34" charset="0"/>
                  </a:rPr>
                  <a:t>Drive Train ( </a:t>
                </a:r>
                <a:r>
                  <a:rPr lang="en-US" sz="3600" dirty="0" smtClean="0">
                    <a:solidFill>
                      <a:schemeClr val="bg1"/>
                    </a:solidFill>
                    <a:latin typeface="Lucida Sans Unicode" pitchFamily="34" charset="0"/>
                  </a:rPr>
                  <a:t>Brake System </a:t>
                </a:r>
                <a:r>
                  <a:rPr lang="en-US" sz="3600" dirty="0" smtClean="0">
                    <a:solidFill>
                      <a:srgbClr val="99CCFF"/>
                    </a:solidFill>
                    <a:latin typeface="Lucida Sans Unicode" pitchFamily="34" charset="0"/>
                  </a:rPr>
                  <a:t>)</a:t>
                </a:r>
                <a:endParaRPr lang="en-US" sz="3600" dirty="0">
                  <a:solidFill>
                    <a:srgbClr val="C0C0C0"/>
                  </a:solidFill>
                  <a:latin typeface="Lucida Sans Unicode" pitchFamily="34" charset="0"/>
                </a:endParaRPr>
              </a:p>
            </p:txBody>
          </p:sp>
          <p:grpSp>
            <p:nvGrpSpPr>
              <p:cNvPr id="80" name="Group 19"/>
              <p:cNvGrpSpPr>
                <a:grpSpLocks noChangeAspect="1"/>
              </p:cNvGrpSpPr>
              <p:nvPr/>
            </p:nvGrpSpPr>
            <p:grpSpPr bwMode="auto">
              <a:xfrm>
                <a:off x="395288" y="304800"/>
                <a:ext cx="503237" cy="568325"/>
                <a:chOff x="3606" y="1117"/>
                <a:chExt cx="1587" cy="1791"/>
              </a:xfrm>
            </p:grpSpPr>
            <p:grpSp>
              <p:nvGrpSpPr>
                <p:cNvPr id="82" name="Group 20"/>
                <p:cNvGrpSpPr>
                  <a:grpSpLocks noChangeAspect="1"/>
                </p:cNvGrpSpPr>
                <p:nvPr/>
              </p:nvGrpSpPr>
              <p:grpSpPr bwMode="auto">
                <a:xfrm>
                  <a:off x="3606" y="1117"/>
                  <a:ext cx="631" cy="703"/>
                  <a:chOff x="3606" y="1117"/>
                  <a:chExt cx="631" cy="703"/>
                </a:xfrm>
              </p:grpSpPr>
              <p:sp>
                <p:nvSpPr>
                  <p:cNvPr id="95" name="AutoShape 21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3604" y="1189"/>
                    <a:ext cx="680" cy="586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chemeClr val="bg1">
                          <a:alpha val="0"/>
                        </a:schemeClr>
                      </a:gs>
                      <a:gs pos="100000">
                        <a:schemeClr val="bg1">
                          <a:gamma/>
                          <a:tint val="81961"/>
                          <a:invGamma/>
                        </a:schemeClr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96" name="AutoShape 22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3561" y="1162"/>
                    <a:ext cx="678" cy="587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rgbClr val="FF0000">
                          <a:alpha val="3000"/>
                        </a:srgbClr>
                      </a:gs>
                      <a:gs pos="100000">
                        <a:srgbClr val="760000"/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3" name="Group 23"/>
                <p:cNvGrpSpPr>
                  <a:grpSpLocks noChangeAspect="1"/>
                </p:cNvGrpSpPr>
                <p:nvPr/>
              </p:nvGrpSpPr>
              <p:grpSpPr bwMode="auto">
                <a:xfrm>
                  <a:off x="4241" y="1117"/>
                  <a:ext cx="631" cy="703"/>
                  <a:chOff x="4241" y="1117"/>
                  <a:chExt cx="631" cy="703"/>
                </a:xfrm>
              </p:grpSpPr>
              <p:sp>
                <p:nvSpPr>
                  <p:cNvPr id="93" name="AutoShape 24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4240" y="1189"/>
                    <a:ext cx="680" cy="586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chemeClr val="bg1">
                          <a:alpha val="0"/>
                        </a:schemeClr>
                      </a:gs>
                      <a:gs pos="100000">
                        <a:schemeClr val="bg1">
                          <a:gamma/>
                          <a:tint val="81961"/>
                          <a:invGamma/>
                        </a:schemeClr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94" name="AutoShape 25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4196" y="1162"/>
                    <a:ext cx="678" cy="587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rgbClr val="000080">
                          <a:alpha val="3000"/>
                        </a:srgbClr>
                      </a:gs>
                      <a:gs pos="100000">
                        <a:srgbClr val="00003B"/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4" name="Group 26"/>
                <p:cNvGrpSpPr>
                  <a:grpSpLocks noChangeAspect="1"/>
                </p:cNvGrpSpPr>
                <p:nvPr/>
              </p:nvGrpSpPr>
              <p:grpSpPr bwMode="auto">
                <a:xfrm>
                  <a:off x="3924" y="1664"/>
                  <a:ext cx="631" cy="703"/>
                  <a:chOff x="3924" y="1664"/>
                  <a:chExt cx="631" cy="703"/>
                </a:xfrm>
              </p:grpSpPr>
              <p:sp>
                <p:nvSpPr>
                  <p:cNvPr id="91" name="AutoShape 27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3924" y="1735"/>
                    <a:ext cx="680" cy="586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chemeClr val="bg1">
                          <a:alpha val="0"/>
                        </a:schemeClr>
                      </a:gs>
                      <a:gs pos="100000">
                        <a:schemeClr val="bg1">
                          <a:gamma/>
                          <a:tint val="81961"/>
                          <a:invGamma/>
                        </a:schemeClr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92" name="AutoShape 28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3879" y="1709"/>
                    <a:ext cx="678" cy="587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rgbClr val="00FF00">
                          <a:alpha val="3000"/>
                        </a:srgbClr>
                      </a:gs>
                      <a:gs pos="100000">
                        <a:srgbClr val="007600"/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5" name="Group 29"/>
                <p:cNvGrpSpPr>
                  <a:grpSpLocks noChangeAspect="1"/>
                </p:cNvGrpSpPr>
                <p:nvPr/>
              </p:nvGrpSpPr>
              <p:grpSpPr bwMode="auto">
                <a:xfrm>
                  <a:off x="4562" y="1664"/>
                  <a:ext cx="631" cy="703"/>
                  <a:chOff x="4562" y="1664"/>
                  <a:chExt cx="631" cy="703"/>
                </a:xfrm>
              </p:grpSpPr>
              <p:sp>
                <p:nvSpPr>
                  <p:cNvPr id="89" name="AutoShape 30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4560" y="1735"/>
                    <a:ext cx="680" cy="586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chemeClr val="bg1">
                          <a:alpha val="0"/>
                        </a:schemeClr>
                      </a:gs>
                      <a:gs pos="100000">
                        <a:schemeClr val="bg1">
                          <a:gamma/>
                          <a:tint val="81961"/>
                          <a:invGamma/>
                        </a:schemeClr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90" name="AutoShape 31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4517" y="1709"/>
                    <a:ext cx="678" cy="587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rgbClr val="000080">
                          <a:alpha val="3000"/>
                        </a:srgbClr>
                      </a:gs>
                      <a:gs pos="100000">
                        <a:srgbClr val="00003B"/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6" name="Group 32"/>
                <p:cNvGrpSpPr>
                  <a:grpSpLocks noChangeAspect="1"/>
                </p:cNvGrpSpPr>
                <p:nvPr/>
              </p:nvGrpSpPr>
              <p:grpSpPr bwMode="auto">
                <a:xfrm>
                  <a:off x="4244" y="2205"/>
                  <a:ext cx="631" cy="703"/>
                  <a:chOff x="4244" y="2205"/>
                  <a:chExt cx="631" cy="703"/>
                </a:xfrm>
              </p:grpSpPr>
              <p:sp>
                <p:nvSpPr>
                  <p:cNvPr id="87" name="AutoShape 33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4240" y="2275"/>
                    <a:ext cx="680" cy="586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chemeClr val="bg1">
                          <a:alpha val="0"/>
                        </a:schemeClr>
                      </a:gs>
                      <a:gs pos="100000">
                        <a:schemeClr val="bg1">
                          <a:gamma/>
                          <a:tint val="81961"/>
                          <a:invGamma/>
                        </a:schemeClr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88" name="AutoShape 34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4199" y="2250"/>
                    <a:ext cx="678" cy="587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rgbClr val="000080">
                          <a:alpha val="3000"/>
                        </a:srgbClr>
                      </a:gs>
                      <a:gs pos="100000">
                        <a:srgbClr val="00003B"/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81" name="Line 35"/>
              <p:cNvSpPr>
                <a:spLocks noChangeShapeType="1"/>
              </p:cNvSpPr>
              <p:nvPr/>
            </p:nvSpPr>
            <p:spPr bwMode="auto">
              <a:xfrm>
                <a:off x="1042988" y="793750"/>
                <a:ext cx="7653220" cy="0"/>
              </a:xfrm>
              <a:prstGeom prst="line">
                <a:avLst/>
              </a:prstGeom>
              <a:noFill/>
              <a:ln w="317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pic>
          <p:nvPicPr>
            <p:cNvPr id="78" name="Picture 77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210" b="96547" l="2930" r="9980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24800" y="112624"/>
              <a:ext cx="1085617" cy="76756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86153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6F52A-7791-4CC5-BB9D-671E6B7CB072}" type="slidenum">
              <a:rPr lang="ja-JP" altLang="en-US"/>
              <a:pPr/>
              <a:t>38</a:t>
            </a:fld>
            <a:endParaRPr lang="en-US" altLang="ja-JP"/>
          </a:p>
        </p:txBody>
      </p:sp>
      <p:pic>
        <p:nvPicPr>
          <p:cNvPr id="33" name="Picture 32" descr="D:\data d\Sigid - 8\KAIZEN\background-backgrounds-1767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91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4" name="Group 33"/>
          <p:cNvGrpSpPr/>
          <p:nvPr/>
        </p:nvGrpSpPr>
        <p:grpSpPr>
          <a:xfrm>
            <a:off x="166687" y="79584"/>
            <a:ext cx="8843730" cy="834816"/>
            <a:chOff x="166687" y="112624"/>
            <a:chExt cx="8843730" cy="834816"/>
          </a:xfrm>
        </p:grpSpPr>
        <p:grpSp>
          <p:nvGrpSpPr>
            <p:cNvPr id="35" name="Group 34"/>
            <p:cNvGrpSpPr/>
            <p:nvPr/>
          </p:nvGrpSpPr>
          <p:grpSpPr>
            <a:xfrm>
              <a:off x="166687" y="304800"/>
              <a:ext cx="8596313" cy="642640"/>
              <a:chOff x="395288" y="230485"/>
              <a:chExt cx="8596312" cy="642640"/>
            </a:xfrm>
          </p:grpSpPr>
          <p:sp>
            <p:nvSpPr>
              <p:cNvPr id="37" name="Text Box 18"/>
              <p:cNvSpPr txBox="1">
                <a:spLocks noChangeArrowheads="1"/>
              </p:cNvSpPr>
              <p:nvPr/>
            </p:nvSpPr>
            <p:spPr bwMode="auto">
              <a:xfrm>
                <a:off x="971550" y="230485"/>
                <a:ext cx="8020050" cy="4616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17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anchor="b">
                <a:spAutoFit/>
              </a:bodyPr>
              <a:lstStyle>
                <a:lvl1pPr>
                  <a:defRPr sz="2400" baseline="-25000">
                    <a:solidFill>
                      <a:schemeClr val="tx1"/>
                    </a:solidFill>
                    <a:latin typeface="Kunstler Script" pitchFamily="66" charset="0"/>
                  </a:defRPr>
                </a:lvl1pPr>
                <a:lvl2pPr marL="742950" indent="-285750">
                  <a:defRPr sz="2400" baseline="-25000">
                    <a:solidFill>
                      <a:schemeClr val="tx1"/>
                    </a:solidFill>
                    <a:latin typeface="Kunstler Script" pitchFamily="66" charset="0"/>
                  </a:defRPr>
                </a:lvl2pPr>
                <a:lvl3pPr marL="1143000" indent="-228600">
                  <a:defRPr sz="2400" baseline="-25000">
                    <a:solidFill>
                      <a:schemeClr val="tx1"/>
                    </a:solidFill>
                    <a:latin typeface="Kunstler Script" pitchFamily="66" charset="0"/>
                  </a:defRPr>
                </a:lvl3pPr>
                <a:lvl4pPr marL="1600200" indent="-228600">
                  <a:defRPr sz="2400" baseline="-25000">
                    <a:solidFill>
                      <a:schemeClr val="tx1"/>
                    </a:solidFill>
                    <a:latin typeface="Kunstler Script" pitchFamily="66" charset="0"/>
                  </a:defRPr>
                </a:lvl4pPr>
                <a:lvl5pPr marL="2057400" indent="-228600">
                  <a:defRPr sz="2400" baseline="-25000">
                    <a:solidFill>
                      <a:schemeClr val="tx1"/>
                    </a:solidFill>
                    <a:latin typeface="Kunstler Script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Kunstler Script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Kunstler Script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Kunstler Script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Kunstler Script" pitchFamily="66" charset="0"/>
                  </a:defRPr>
                </a:lvl9pPr>
              </a:lstStyle>
              <a:p>
                <a:r>
                  <a:rPr lang="en-US" sz="3600" dirty="0" smtClean="0">
                    <a:solidFill>
                      <a:srgbClr val="99CCFF"/>
                    </a:solidFill>
                    <a:latin typeface="Lucida Sans Unicode" pitchFamily="34" charset="0"/>
                  </a:rPr>
                  <a:t>Drive Train ( </a:t>
                </a:r>
                <a:r>
                  <a:rPr lang="en-US" sz="3600" dirty="0" smtClean="0">
                    <a:solidFill>
                      <a:schemeClr val="bg1"/>
                    </a:solidFill>
                    <a:latin typeface="Lucida Sans Unicode" pitchFamily="34" charset="0"/>
                  </a:rPr>
                  <a:t>Brake System </a:t>
                </a:r>
                <a:r>
                  <a:rPr lang="en-US" sz="3600" dirty="0" smtClean="0">
                    <a:solidFill>
                      <a:srgbClr val="99CCFF"/>
                    </a:solidFill>
                    <a:latin typeface="Lucida Sans Unicode" pitchFamily="34" charset="0"/>
                  </a:rPr>
                  <a:t>)</a:t>
                </a:r>
                <a:endParaRPr lang="en-US" sz="3600" dirty="0">
                  <a:solidFill>
                    <a:srgbClr val="C0C0C0"/>
                  </a:solidFill>
                  <a:latin typeface="Lucida Sans Unicode" pitchFamily="34" charset="0"/>
                </a:endParaRPr>
              </a:p>
            </p:txBody>
          </p:sp>
          <p:grpSp>
            <p:nvGrpSpPr>
              <p:cNvPr id="38" name="Group 19"/>
              <p:cNvGrpSpPr>
                <a:grpSpLocks noChangeAspect="1"/>
              </p:cNvGrpSpPr>
              <p:nvPr/>
            </p:nvGrpSpPr>
            <p:grpSpPr bwMode="auto">
              <a:xfrm>
                <a:off x="395288" y="304800"/>
                <a:ext cx="503237" cy="568325"/>
                <a:chOff x="3606" y="1117"/>
                <a:chExt cx="1587" cy="1791"/>
              </a:xfrm>
            </p:grpSpPr>
            <p:grpSp>
              <p:nvGrpSpPr>
                <p:cNvPr id="40" name="Group 20"/>
                <p:cNvGrpSpPr>
                  <a:grpSpLocks noChangeAspect="1"/>
                </p:cNvGrpSpPr>
                <p:nvPr/>
              </p:nvGrpSpPr>
              <p:grpSpPr bwMode="auto">
                <a:xfrm>
                  <a:off x="3606" y="1117"/>
                  <a:ext cx="631" cy="703"/>
                  <a:chOff x="3606" y="1117"/>
                  <a:chExt cx="631" cy="703"/>
                </a:xfrm>
              </p:grpSpPr>
              <p:sp>
                <p:nvSpPr>
                  <p:cNvPr id="53" name="AutoShape 21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3604" y="1189"/>
                    <a:ext cx="680" cy="586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chemeClr val="bg1">
                          <a:alpha val="0"/>
                        </a:schemeClr>
                      </a:gs>
                      <a:gs pos="100000">
                        <a:schemeClr val="bg1">
                          <a:gamma/>
                          <a:tint val="81961"/>
                          <a:invGamma/>
                        </a:schemeClr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54" name="AutoShape 22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3561" y="1162"/>
                    <a:ext cx="678" cy="587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rgbClr val="FF0000">
                          <a:alpha val="3000"/>
                        </a:srgbClr>
                      </a:gs>
                      <a:gs pos="100000">
                        <a:srgbClr val="760000"/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1" name="Group 23"/>
                <p:cNvGrpSpPr>
                  <a:grpSpLocks noChangeAspect="1"/>
                </p:cNvGrpSpPr>
                <p:nvPr/>
              </p:nvGrpSpPr>
              <p:grpSpPr bwMode="auto">
                <a:xfrm>
                  <a:off x="4241" y="1117"/>
                  <a:ext cx="631" cy="703"/>
                  <a:chOff x="4241" y="1117"/>
                  <a:chExt cx="631" cy="703"/>
                </a:xfrm>
              </p:grpSpPr>
              <p:sp>
                <p:nvSpPr>
                  <p:cNvPr id="51" name="AutoShape 24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4240" y="1189"/>
                    <a:ext cx="680" cy="586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chemeClr val="bg1">
                          <a:alpha val="0"/>
                        </a:schemeClr>
                      </a:gs>
                      <a:gs pos="100000">
                        <a:schemeClr val="bg1">
                          <a:gamma/>
                          <a:tint val="81961"/>
                          <a:invGamma/>
                        </a:schemeClr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52" name="AutoShape 25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4196" y="1162"/>
                    <a:ext cx="678" cy="587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rgbClr val="000080">
                          <a:alpha val="3000"/>
                        </a:srgbClr>
                      </a:gs>
                      <a:gs pos="100000">
                        <a:srgbClr val="00003B"/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2" name="Group 26"/>
                <p:cNvGrpSpPr>
                  <a:grpSpLocks noChangeAspect="1"/>
                </p:cNvGrpSpPr>
                <p:nvPr/>
              </p:nvGrpSpPr>
              <p:grpSpPr bwMode="auto">
                <a:xfrm>
                  <a:off x="3924" y="1664"/>
                  <a:ext cx="631" cy="703"/>
                  <a:chOff x="3924" y="1664"/>
                  <a:chExt cx="631" cy="703"/>
                </a:xfrm>
              </p:grpSpPr>
              <p:sp>
                <p:nvSpPr>
                  <p:cNvPr id="49" name="AutoShape 27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3924" y="1735"/>
                    <a:ext cx="680" cy="586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chemeClr val="bg1">
                          <a:alpha val="0"/>
                        </a:schemeClr>
                      </a:gs>
                      <a:gs pos="100000">
                        <a:schemeClr val="bg1">
                          <a:gamma/>
                          <a:tint val="81961"/>
                          <a:invGamma/>
                        </a:schemeClr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50" name="AutoShape 28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3879" y="1709"/>
                    <a:ext cx="678" cy="587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rgbClr val="00FF00">
                          <a:alpha val="3000"/>
                        </a:srgbClr>
                      </a:gs>
                      <a:gs pos="100000">
                        <a:srgbClr val="007600"/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3" name="Group 29"/>
                <p:cNvGrpSpPr>
                  <a:grpSpLocks noChangeAspect="1"/>
                </p:cNvGrpSpPr>
                <p:nvPr/>
              </p:nvGrpSpPr>
              <p:grpSpPr bwMode="auto">
                <a:xfrm>
                  <a:off x="4562" y="1664"/>
                  <a:ext cx="631" cy="703"/>
                  <a:chOff x="4562" y="1664"/>
                  <a:chExt cx="631" cy="703"/>
                </a:xfrm>
              </p:grpSpPr>
              <p:sp>
                <p:nvSpPr>
                  <p:cNvPr id="47" name="AutoShape 30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4560" y="1735"/>
                    <a:ext cx="680" cy="586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chemeClr val="bg1">
                          <a:alpha val="0"/>
                        </a:schemeClr>
                      </a:gs>
                      <a:gs pos="100000">
                        <a:schemeClr val="bg1">
                          <a:gamma/>
                          <a:tint val="81961"/>
                          <a:invGamma/>
                        </a:schemeClr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48" name="AutoShape 31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4517" y="1709"/>
                    <a:ext cx="678" cy="587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rgbClr val="000080">
                          <a:alpha val="3000"/>
                        </a:srgbClr>
                      </a:gs>
                      <a:gs pos="100000">
                        <a:srgbClr val="00003B"/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4" name="Group 32"/>
                <p:cNvGrpSpPr>
                  <a:grpSpLocks noChangeAspect="1"/>
                </p:cNvGrpSpPr>
                <p:nvPr/>
              </p:nvGrpSpPr>
              <p:grpSpPr bwMode="auto">
                <a:xfrm>
                  <a:off x="4244" y="2205"/>
                  <a:ext cx="631" cy="703"/>
                  <a:chOff x="4244" y="2205"/>
                  <a:chExt cx="631" cy="703"/>
                </a:xfrm>
              </p:grpSpPr>
              <p:sp>
                <p:nvSpPr>
                  <p:cNvPr id="45" name="AutoShape 33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4240" y="2275"/>
                    <a:ext cx="680" cy="586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chemeClr val="bg1">
                          <a:alpha val="0"/>
                        </a:schemeClr>
                      </a:gs>
                      <a:gs pos="100000">
                        <a:schemeClr val="bg1">
                          <a:gamma/>
                          <a:tint val="81961"/>
                          <a:invGamma/>
                        </a:schemeClr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46" name="AutoShape 34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4199" y="2250"/>
                    <a:ext cx="678" cy="587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rgbClr val="000080">
                          <a:alpha val="3000"/>
                        </a:srgbClr>
                      </a:gs>
                      <a:gs pos="100000">
                        <a:srgbClr val="00003B"/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39" name="Line 35"/>
              <p:cNvSpPr>
                <a:spLocks noChangeShapeType="1"/>
              </p:cNvSpPr>
              <p:nvPr/>
            </p:nvSpPr>
            <p:spPr bwMode="auto">
              <a:xfrm>
                <a:off x="1042988" y="793750"/>
                <a:ext cx="7653220" cy="0"/>
              </a:xfrm>
              <a:prstGeom prst="line">
                <a:avLst/>
              </a:prstGeom>
              <a:noFill/>
              <a:ln w="317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pic>
          <p:nvPicPr>
            <p:cNvPr id="36" name="Picture 3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210" b="96547" l="2930" r="9980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24800" y="112624"/>
              <a:ext cx="1085617" cy="76756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0" name="Picture 29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CFECEE"/>
              </a:clrFrom>
              <a:clrTo>
                <a:srgbClr val="CFEC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9" t="3580" r="1270" b="2494"/>
          <a:stretch/>
        </p:blipFill>
        <p:spPr bwMode="auto">
          <a:xfrm>
            <a:off x="1009650" y="1556792"/>
            <a:ext cx="7162800" cy="473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" name="Text Placeholder 3"/>
          <p:cNvSpPr txBox="1">
            <a:spLocks/>
          </p:cNvSpPr>
          <p:nvPr/>
        </p:nvSpPr>
        <p:spPr>
          <a:xfrm>
            <a:off x="381744" y="947738"/>
            <a:ext cx="5486400" cy="8048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d-ID" dirty="0">
                <a:solidFill>
                  <a:srgbClr val="0000FF"/>
                </a:solidFill>
                <a:latin typeface="Arial Black" pitchFamily="34" charset="0"/>
              </a:rPr>
              <a:t>Cara Kerja Rem Cakram</a:t>
            </a:r>
          </a:p>
          <a:p>
            <a:endParaRPr lang="id-ID" dirty="0">
              <a:solidFill>
                <a:srgbClr val="0000FF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195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46D4C-342D-4D08-84A8-715FE37078EF}" type="slidenum">
              <a:rPr lang="ja-JP" altLang="en-US"/>
              <a:pPr/>
              <a:t>39</a:t>
            </a:fld>
            <a:endParaRPr lang="en-US" altLang="ja-JP"/>
          </a:p>
        </p:txBody>
      </p:sp>
      <p:pic>
        <p:nvPicPr>
          <p:cNvPr id="27" name="Picture 26" descr="D:\data d\Sigid - 8\KAIZEN\background-backgrounds-1767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91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9" name="Group 48"/>
          <p:cNvGrpSpPr/>
          <p:nvPr/>
        </p:nvGrpSpPr>
        <p:grpSpPr>
          <a:xfrm>
            <a:off x="166687" y="79584"/>
            <a:ext cx="8843730" cy="834816"/>
            <a:chOff x="166687" y="112624"/>
            <a:chExt cx="8843730" cy="834816"/>
          </a:xfrm>
        </p:grpSpPr>
        <p:grpSp>
          <p:nvGrpSpPr>
            <p:cNvPr id="50" name="Group 49"/>
            <p:cNvGrpSpPr/>
            <p:nvPr/>
          </p:nvGrpSpPr>
          <p:grpSpPr>
            <a:xfrm>
              <a:off x="166687" y="304800"/>
              <a:ext cx="8596313" cy="642640"/>
              <a:chOff x="395288" y="230485"/>
              <a:chExt cx="8596312" cy="642640"/>
            </a:xfrm>
          </p:grpSpPr>
          <p:sp>
            <p:nvSpPr>
              <p:cNvPr id="52" name="Text Box 18"/>
              <p:cNvSpPr txBox="1">
                <a:spLocks noChangeArrowheads="1"/>
              </p:cNvSpPr>
              <p:nvPr/>
            </p:nvSpPr>
            <p:spPr bwMode="auto">
              <a:xfrm>
                <a:off x="971550" y="230485"/>
                <a:ext cx="8020050" cy="4616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17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anchor="b">
                <a:spAutoFit/>
              </a:bodyPr>
              <a:lstStyle>
                <a:lvl1pPr>
                  <a:defRPr sz="2400" baseline="-25000">
                    <a:solidFill>
                      <a:schemeClr val="tx1"/>
                    </a:solidFill>
                    <a:latin typeface="Kunstler Script" pitchFamily="66" charset="0"/>
                  </a:defRPr>
                </a:lvl1pPr>
                <a:lvl2pPr marL="742950" indent="-285750">
                  <a:defRPr sz="2400" baseline="-25000">
                    <a:solidFill>
                      <a:schemeClr val="tx1"/>
                    </a:solidFill>
                    <a:latin typeface="Kunstler Script" pitchFamily="66" charset="0"/>
                  </a:defRPr>
                </a:lvl2pPr>
                <a:lvl3pPr marL="1143000" indent="-228600">
                  <a:defRPr sz="2400" baseline="-25000">
                    <a:solidFill>
                      <a:schemeClr val="tx1"/>
                    </a:solidFill>
                    <a:latin typeface="Kunstler Script" pitchFamily="66" charset="0"/>
                  </a:defRPr>
                </a:lvl3pPr>
                <a:lvl4pPr marL="1600200" indent="-228600">
                  <a:defRPr sz="2400" baseline="-25000">
                    <a:solidFill>
                      <a:schemeClr val="tx1"/>
                    </a:solidFill>
                    <a:latin typeface="Kunstler Script" pitchFamily="66" charset="0"/>
                  </a:defRPr>
                </a:lvl4pPr>
                <a:lvl5pPr marL="2057400" indent="-228600">
                  <a:defRPr sz="2400" baseline="-25000">
                    <a:solidFill>
                      <a:schemeClr val="tx1"/>
                    </a:solidFill>
                    <a:latin typeface="Kunstler Script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Kunstler Script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Kunstler Script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Kunstler Script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Kunstler Script" pitchFamily="66" charset="0"/>
                  </a:defRPr>
                </a:lvl9pPr>
              </a:lstStyle>
              <a:p>
                <a:r>
                  <a:rPr lang="en-US" sz="3600" dirty="0" smtClean="0">
                    <a:solidFill>
                      <a:srgbClr val="99CCFF"/>
                    </a:solidFill>
                    <a:latin typeface="Lucida Sans Unicode" pitchFamily="34" charset="0"/>
                  </a:rPr>
                  <a:t>Drive Train ( </a:t>
                </a:r>
                <a:r>
                  <a:rPr lang="en-US" sz="3600" dirty="0" smtClean="0">
                    <a:solidFill>
                      <a:schemeClr val="bg1"/>
                    </a:solidFill>
                    <a:latin typeface="Lucida Sans Unicode" pitchFamily="34" charset="0"/>
                  </a:rPr>
                  <a:t>Brake System </a:t>
                </a:r>
                <a:r>
                  <a:rPr lang="en-US" sz="3600" dirty="0" smtClean="0">
                    <a:solidFill>
                      <a:srgbClr val="99CCFF"/>
                    </a:solidFill>
                    <a:latin typeface="Lucida Sans Unicode" pitchFamily="34" charset="0"/>
                  </a:rPr>
                  <a:t>)</a:t>
                </a:r>
                <a:endParaRPr lang="en-US" sz="3600" dirty="0">
                  <a:solidFill>
                    <a:srgbClr val="C0C0C0"/>
                  </a:solidFill>
                  <a:latin typeface="Lucida Sans Unicode" pitchFamily="34" charset="0"/>
                </a:endParaRPr>
              </a:p>
            </p:txBody>
          </p:sp>
          <p:grpSp>
            <p:nvGrpSpPr>
              <p:cNvPr id="53" name="Group 19"/>
              <p:cNvGrpSpPr>
                <a:grpSpLocks noChangeAspect="1"/>
              </p:cNvGrpSpPr>
              <p:nvPr/>
            </p:nvGrpSpPr>
            <p:grpSpPr bwMode="auto">
              <a:xfrm>
                <a:off x="395288" y="304800"/>
                <a:ext cx="503237" cy="568325"/>
                <a:chOff x="3606" y="1117"/>
                <a:chExt cx="1587" cy="1791"/>
              </a:xfrm>
            </p:grpSpPr>
            <p:grpSp>
              <p:nvGrpSpPr>
                <p:cNvPr id="55" name="Group 20"/>
                <p:cNvGrpSpPr>
                  <a:grpSpLocks noChangeAspect="1"/>
                </p:cNvGrpSpPr>
                <p:nvPr/>
              </p:nvGrpSpPr>
              <p:grpSpPr bwMode="auto">
                <a:xfrm>
                  <a:off x="3606" y="1117"/>
                  <a:ext cx="631" cy="703"/>
                  <a:chOff x="3606" y="1117"/>
                  <a:chExt cx="631" cy="703"/>
                </a:xfrm>
              </p:grpSpPr>
              <p:sp>
                <p:nvSpPr>
                  <p:cNvPr id="68" name="AutoShape 21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3604" y="1189"/>
                    <a:ext cx="680" cy="586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chemeClr val="bg1">
                          <a:alpha val="0"/>
                        </a:schemeClr>
                      </a:gs>
                      <a:gs pos="100000">
                        <a:schemeClr val="bg1">
                          <a:gamma/>
                          <a:tint val="81961"/>
                          <a:invGamma/>
                        </a:schemeClr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69" name="AutoShape 22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3561" y="1162"/>
                    <a:ext cx="678" cy="587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rgbClr val="FF0000">
                          <a:alpha val="3000"/>
                        </a:srgbClr>
                      </a:gs>
                      <a:gs pos="100000">
                        <a:srgbClr val="760000"/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56" name="Group 23"/>
                <p:cNvGrpSpPr>
                  <a:grpSpLocks noChangeAspect="1"/>
                </p:cNvGrpSpPr>
                <p:nvPr/>
              </p:nvGrpSpPr>
              <p:grpSpPr bwMode="auto">
                <a:xfrm>
                  <a:off x="4241" y="1117"/>
                  <a:ext cx="631" cy="703"/>
                  <a:chOff x="4241" y="1117"/>
                  <a:chExt cx="631" cy="703"/>
                </a:xfrm>
              </p:grpSpPr>
              <p:sp>
                <p:nvSpPr>
                  <p:cNvPr id="66" name="AutoShape 24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4240" y="1189"/>
                    <a:ext cx="680" cy="586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chemeClr val="bg1">
                          <a:alpha val="0"/>
                        </a:schemeClr>
                      </a:gs>
                      <a:gs pos="100000">
                        <a:schemeClr val="bg1">
                          <a:gamma/>
                          <a:tint val="81961"/>
                          <a:invGamma/>
                        </a:schemeClr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67" name="AutoShape 25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4196" y="1162"/>
                    <a:ext cx="678" cy="587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rgbClr val="000080">
                          <a:alpha val="3000"/>
                        </a:srgbClr>
                      </a:gs>
                      <a:gs pos="100000">
                        <a:srgbClr val="00003B"/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57" name="Group 26"/>
                <p:cNvGrpSpPr>
                  <a:grpSpLocks noChangeAspect="1"/>
                </p:cNvGrpSpPr>
                <p:nvPr/>
              </p:nvGrpSpPr>
              <p:grpSpPr bwMode="auto">
                <a:xfrm>
                  <a:off x="3924" y="1664"/>
                  <a:ext cx="631" cy="703"/>
                  <a:chOff x="3924" y="1664"/>
                  <a:chExt cx="631" cy="703"/>
                </a:xfrm>
              </p:grpSpPr>
              <p:sp>
                <p:nvSpPr>
                  <p:cNvPr id="64" name="AutoShape 27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3924" y="1735"/>
                    <a:ext cx="680" cy="586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chemeClr val="bg1">
                          <a:alpha val="0"/>
                        </a:schemeClr>
                      </a:gs>
                      <a:gs pos="100000">
                        <a:schemeClr val="bg1">
                          <a:gamma/>
                          <a:tint val="81961"/>
                          <a:invGamma/>
                        </a:schemeClr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65" name="AutoShape 28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3879" y="1709"/>
                    <a:ext cx="678" cy="587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rgbClr val="00FF00">
                          <a:alpha val="3000"/>
                        </a:srgbClr>
                      </a:gs>
                      <a:gs pos="100000">
                        <a:srgbClr val="007600"/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58" name="Group 29"/>
                <p:cNvGrpSpPr>
                  <a:grpSpLocks noChangeAspect="1"/>
                </p:cNvGrpSpPr>
                <p:nvPr/>
              </p:nvGrpSpPr>
              <p:grpSpPr bwMode="auto">
                <a:xfrm>
                  <a:off x="4562" y="1664"/>
                  <a:ext cx="631" cy="703"/>
                  <a:chOff x="4562" y="1664"/>
                  <a:chExt cx="631" cy="703"/>
                </a:xfrm>
              </p:grpSpPr>
              <p:sp>
                <p:nvSpPr>
                  <p:cNvPr id="62" name="AutoShape 30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4560" y="1735"/>
                    <a:ext cx="680" cy="586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chemeClr val="bg1">
                          <a:alpha val="0"/>
                        </a:schemeClr>
                      </a:gs>
                      <a:gs pos="100000">
                        <a:schemeClr val="bg1">
                          <a:gamma/>
                          <a:tint val="81961"/>
                          <a:invGamma/>
                        </a:schemeClr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63" name="AutoShape 31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4517" y="1709"/>
                    <a:ext cx="678" cy="587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rgbClr val="000080">
                          <a:alpha val="3000"/>
                        </a:srgbClr>
                      </a:gs>
                      <a:gs pos="100000">
                        <a:srgbClr val="00003B"/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59" name="Group 32"/>
                <p:cNvGrpSpPr>
                  <a:grpSpLocks noChangeAspect="1"/>
                </p:cNvGrpSpPr>
                <p:nvPr/>
              </p:nvGrpSpPr>
              <p:grpSpPr bwMode="auto">
                <a:xfrm>
                  <a:off x="4244" y="2205"/>
                  <a:ext cx="631" cy="703"/>
                  <a:chOff x="4244" y="2205"/>
                  <a:chExt cx="631" cy="703"/>
                </a:xfrm>
              </p:grpSpPr>
              <p:sp>
                <p:nvSpPr>
                  <p:cNvPr id="60" name="AutoShape 33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4240" y="2275"/>
                    <a:ext cx="680" cy="586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chemeClr val="bg1">
                          <a:alpha val="0"/>
                        </a:schemeClr>
                      </a:gs>
                      <a:gs pos="100000">
                        <a:schemeClr val="bg1">
                          <a:gamma/>
                          <a:tint val="81961"/>
                          <a:invGamma/>
                        </a:schemeClr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61" name="AutoShape 34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4199" y="2250"/>
                    <a:ext cx="678" cy="587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rgbClr val="000080">
                          <a:alpha val="3000"/>
                        </a:srgbClr>
                      </a:gs>
                      <a:gs pos="100000">
                        <a:srgbClr val="00003B"/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54" name="Line 35"/>
              <p:cNvSpPr>
                <a:spLocks noChangeShapeType="1"/>
              </p:cNvSpPr>
              <p:nvPr/>
            </p:nvSpPr>
            <p:spPr bwMode="auto">
              <a:xfrm>
                <a:off x="1042988" y="793750"/>
                <a:ext cx="7653220" cy="0"/>
              </a:xfrm>
              <a:prstGeom prst="line">
                <a:avLst/>
              </a:prstGeom>
              <a:noFill/>
              <a:ln w="317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pic>
          <p:nvPicPr>
            <p:cNvPr id="51" name="Picture 50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210" b="96547" l="2930" r="9980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24800" y="112624"/>
              <a:ext cx="1085617" cy="76756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9" name="Picture 2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CFECEE"/>
              </a:clrFrom>
              <a:clrTo>
                <a:srgbClr val="CFEC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8" t="1722" r="1943" b="3487"/>
          <a:stretch/>
        </p:blipFill>
        <p:spPr bwMode="auto">
          <a:xfrm>
            <a:off x="1047964" y="1428108"/>
            <a:ext cx="7078894" cy="4777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2177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:\data d\Sigid - 8\KAIZEN\background-backgrounds-1767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645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4" name="Picture 2" descr="http://www.carsendse.com/wp-content/uploads/2010/04/2010-Lotus-Evora-Concept-Car-Top-Up-View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344" y="916732"/>
            <a:ext cx="8751311" cy="5723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166687" y="-14645"/>
            <a:ext cx="8300922" cy="827306"/>
            <a:chOff x="395288" y="45819"/>
            <a:chExt cx="8300921" cy="827306"/>
          </a:xfrm>
        </p:grpSpPr>
        <p:sp>
          <p:nvSpPr>
            <p:cNvPr id="7" name="Text Box 18"/>
            <p:cNvSpPr txBox="1">
              <a:spLocks noChangeArrowheads="1"/>
            </p:cNvSpPr>
            <p:nvPr/>
          </p:nvSpPr>
          <p:spPr bwMode="auto">
            <a:xfrm>
              <a:off x="971549" y="45819"/>
              <a:ext cx="581025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1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anchor="b">
              <a:spAutoFit/>
            </a:bodyPr>
            <a:lstStyle>
              <a:lvl1pPr>
                <a:defRPr sz="2400" baseline="-25000">
                  <a:solidFill>
                    <a:schemeClr val="tx1"/>
                  </a:solidFill>
                  <a:latin typeface="Kunstler Script" pitchFamily="66" charset="0"/>
                </a:defRPr>
              </a:lvl1pPr>
              <a:lvl2pPr marL="742950" indent="-285750">
                <a:defRPr sz="2400" baseline="-25000">
                  <a:solidFill>
                    <a:schemeClr val="tx1"/>
                  </a:solidFill>
                  <a:latin typeface="Kunstler Script" pitchFamily="66" charset="0"/>
                </a:defRPr>
              </a:lvl2pPr>
              <a:lvl3pPr marL="1143000" indent="-228600">
                <a:defRPr sz="2400" baseline="-25000">
                  <a:solidFill>
                    <a:schemeClr val="tx1"/>
                  </a:solidFill>
                  <a:latin typeface="Kunstler Script" pitchFamily="66" charset="0"/>
                </a:defRPr>
              </a:lvl3pPr>
              <a:lvl4pPr marL="1600200" indent="-228600">
                <a:defRPr sz="2400" baseline="-25000">
                  <a:solidFill>
                    <a:schemeClr val="tx1"/>
                  </a:solidFill>
                  <a:latin typeface="Kunstler Script" pitchFamily="66" charset="0"/>
                </a:defRPr>
              </a:lvl4pPr>
              <a:lvl5pPr marL="2057400" indent="-228600">
                <a:defRPr sz="2400" baseline="-25000">
                  <a:solidFill>
                    <a:schemeClr val="tx1"/>
                  </a:solidFill>
                  <a:latin typeface="Kunstler Script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Kunstler Script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Kunstler Script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Kunstler Script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Kunstler Script" pitchFamily="66" charset="0"/>
                </a:defRPr>
              </a:lvl9pPr>
            </a:lstStyle>
            <a:p>
              <a:r>
                <a:rPr lang="en-US" sz="3600" dirty="0" smtClean="0">
                  <a:solidFill>
                    <a:srgbClr val="99CCFF"/>
                  </a:solidFill>
                  <a:latin typeface="Lucida Sans Unicode" pitchFamily="34" charset="0"/>
                </a:rPr>
                <a:t>D</a:t>
              </a:r>
              <a:r>
                <a:rPr lang="en-US" sz="3600" dirty="0" smtClean="0">
                  <a:solidFill>
                    <a:srgbClr val="C0C0C0"/>
                  </a:solidFill>
                  <a:latin typeface="Lucida Sans Unicode" pitchFamily="34" charset="0"/>
                </a:rPr>
                <a:t>rive Train</a:t>
              </a:r>
              <a:r>
                <a:rPr lang="en-US" sz="3600" baseline="0" dirty="0" smtClean="0">
                  <a:solidFill>
                    <a:srgbClr val="C0C0C0"/>
                  </a:solidFill>
                  <a:latin typeface="Lucida Sans Unicode" pitchFamily="34" charset="0"/>
                </a:rPr>
                <a:t> </a:t>
              </a:r>
              <a:endParaRPr lang="en-US" sz="3600" dirty="0">
                <a:solidFill>
                  <a:srgbClr val="C0C0C0"/>
                </a:solidFill>
                <a:latin typeface="Lucida Sans Unicode" pitchFamily="34" charset="0"/>
              </a:endParaRPr>
            </a:p>
          </p:txBody>
        </p:sp>
        <p:grpSp>
          <p:nvGrpSpPr>
            <p:cNvPr id="8" name="Group 19"/>
            <p:cNvGrpSpPr>
              <a:grpSpLocks noChangeAspect="1"/>
            </p:cNvGrpSpPr>
            <p:nvPr/>
          </p:nvGrpSpPr>
          <p:grpSpPr bwMode="auto">
            <a:xfrm>
              <a:off x="395288" y="304800"/>
              <a:ext cx="503237" cy="568325"/>
              <a:chOff x="3606" y="1117"/>
              <a:chExt cx="1587" cy="1791"/>
            </a:xfrm>
          </p:grpSpPr>
          <p:grpSp>
            <p:nvGrpSpPr>
              <p:cNvPr id="11" name="Group 20"/>
              <p:cNvGrpSpPr>
                <a:grpSpLocks noChangeAspect="1"/>
              </p:cNvGrpSpPr>
              <p:nvPr/>
            </p:nvGrpSpPr>
            <p:grpSpPr bwMode="auto">
              <a:xfrm>
                <a:off x="3606" y="1117"/>
                <a:ext cx="631" cy="703"/>
                <a:chOff x="3606" y="1117"/>
                <a:chExt cx="631" cy="703"/>
              </a:xfrm>
            </p:grpSpPr>
            <p:sp>
              <p:nvSpPr>
                <p:cNvPr id="24" name="AutoShape 21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3604" y="1189"/>
                  <a:ext cx="680" cy="586"/>
                </a:xfrm>
                <a:prstGeom prst="hexagon">
                  <a:avLst>
                    <a:gd name="adj" fmla="val 28876"/>
                    <a:gd name="vf" fmla="val 115470"/>
                  </a:avLst>
                </a:prstGeom>
                <a:gradFill rotWithShape="1">
                  <a:gsLst>
                    <a:gs pos="0">
                      <a:schemeClr val="bg1">
                        <a:alpha val="0"/>
                      </a:schemeClr>
                    </a:gs>
                    <a:gs pos="100000">
                      <a:schemeClr val="bg1">
                        <a:gamma/>
                        <a:tint val="81961"/>
                        <a:invGamma/>
                      </a:schemeClr>
                    </a:gs>
                  </a:gsLst>
                  <a:lin ang="5400000" scaled="1"/>
                </a:gradFill>
                <a:ln w="3175">
                  <a:solidFill>
                    <a:srgbClr val="C0C0C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5" name="AutoShape 22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3561" y="1162"/>
                  <a:ext cx="678" cy="587"/>
                </a:xfrm>
                <a:prstGeom prst="hexagon">
                  <a:avLst>
                    <a:gd name="adj" fmla="val 28876"/>
                    <a:gd name="vf" fmla="val 115470"/>
                  </a:avLst>
                </a:prstGeom>
                <a:gradFill rotWithShape="1">
                  <a:gsLst>
                    <a:gs pos="0">
                      <a:srgbClr val="FF0000">
                        <a:alpha val="3000"/>
                      </a:srgbClr>
                    </a:gs>
                    <a:gs pos="100000">
                      <a:srgbClr val="760000"/>
                    </a:gs>
                  </a:gsLst>
                  <a:lin ang="5400000" scaled="1"/>
                </a:gradFill>
                <a:ln w="3175">
                  <a:solidFill>
                    <a:srgbClr val="C0C0C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2" name="Group 23"/>
              <p:cNvGrpSpPr>
                <a:grpSpLocks noChangeAspect="1"/>
              </p:cNvGrpSpPr>
              <p:nvPr/>
            </p:nvGrpSpPr>
            <p:grpSpPr bwMode="auto">
              <a:xfrm>
                <a:off x="4241" y="1117"/>
                <a:ext cx="631" cy="703"/>
                <a:chOff x="4241" y="1117"/>
                <a:chExt cx="631" cy="703"/>
              </a:xfrm>
            </p:grpSpPr>
            <p:sp>
              <p:nvSpPr>
                <p:cNvPr id="22" name="AutoShape 24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4240" y="1189"/>
                  <a:ext cx="680" cy="586"/>
                </a:xfrm>
                <a:prstGeom prst="hexagon">
                  <a:avLst>
                    <a:gd name="adj" fmla="val 28876"/>
                    <a:gd name="vf" fmla="val 115470"/>
                  </a:avLst>
                </a:prstGeom>
                <a:gradFill rotWithShape="1">
                  <a:gsLst>
                    <a:gs pos="0">
                      <a:schemeClr val="bg1">
                        <a:alpha val="0"/>
                      </a:schemeClr>
                    </a:gs>
                    <a:gs pos="100000">
                      <a:schemeClr val="bg1">
                        <a:gamma/>
                        <a:tint val="81961"/>
                        <a:invGamma/>
                      </a:schemeClr>
                    </a:gs>
                  </a:gsLst>
                  <a:lin ang="5400000" scaled="1"/>
                </a:gradFill>
                <a:ln w="3175">
                  <a:solidFill>
                    <a:srgbClr val="C0C0C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3" name="AutoShape 25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4196" y="1162"/>
                  <a:ext cx="678" cy="587"/>
                </a:xfrm>
                <a:prstGeom prst="hexagon">
                  <a:avLst>
                    <a:gd name="adj" fmla="val 28876"/>
                    <a:gd name="vf" fmla="val 115470"/>
                  </a:avLst>
                </a:prstGeom>
                <a:gradFill rotWithShape="1">
                  <a:gsLst>
                    <a:gs pos="0">
                      <a:srgbClr val="000080">
                        <a:alpha val="3000"/>
                      </a:srgbClr>
                    </a:gs>
                    <a:gs pos="100000">
                      <a:srgbClr val="00003B"/>
                    </a:gs>
                  </a:gsLst>
                  <a:lin ang="5400000" scaled="1"/>
                </a:gradFill>
                <a:ln w="3175">
                  <a:solidFill>
                    <a:srgbClr val="C0C0C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3" name="Group 26"/>
              <p:cNvGrpSpPr>
                <a:grpSpLocks noChangeAspect="1"/>
              </p:cNvGrpSpPr>
              <p:nvPr/>
            </p:nvGrpSpPr>
            <p:grpSpPr bwMode="auto">
              <a:xfrm>
                <a:off x="3924" y="1664"/>
                <a:ext cx="631" cy="703"/>
                <a:chOff x="3924" y="1664"/>
                <a:chExt cx="631" cy="703"/>
              </a:xfrm>
            </p:grpSpPr>
            <p:sp>
              <p:nvSpPr>
                <p:cNvPr id="20" name="AutoShape 27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3924" y="1735"/>
                  <a:ext cx="680" cy="586"/>
                </a:xfrm>
                <a:prstGeom prst="hexagon">
                  <a:avLst>
                    <a:gd name="adj" fmla="val 28876"/>
                    <a:gd name="vf" fmla="val 115470"/>
                  </a:avLst>
                </a:prstGeom>
                <a:gradFill rotWithShape="1">
                  <a:gsLst>
                    <a:gs pos="0">
                      <a:schemeClr val="bg1">
                        <a:alpha val="0"/>
                      </a:schemeClr>
                    </a:gs>
                    <a:gs pos="100000">
                      <a:schemeClr val="bg1">
                        <a:gamma/>
                        <a:tint val="81961"/>
                        <a:invGamma/>
                      </a:schemeClr>
                    </a:gs>
                  </a:gsLst>
                  <a:lin ang="5400000" scaled="1"/>
                </a:gradFill>
                <a:ln w="3175">
                  <a:solidFill>
                    <a:srgbClr val="C0C0C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1" name="AutoShape 28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3879" y="1709"/>
                  <a:ext cx="678" cy="587"/>
                </a:xfrm>
                <a:prstGeom prst="hexagon">
                  <a:avLst>
                    <a:gd name="adj" fmla="val 28876"/>
                    <a:gd name="vf" fmla="val 115470"/>
                  </a:avLst>
                </a:prstGeom>
                <a:gradFill rotWithShape="1">
                  <a:gsLst>
                    <a:gs pos="0">
                      <a:srgbClr val="00FF00">
                        <a:alpha val="3000"/>
                      </a:srgbClr>
                    </a:gs>
                    <a:gs pos="100000">
                      <a:srgbClr val="007600"/>
                    </a:gs>
                  </a:gsLst>
                  <a:lin ang="5400000" scaled="1"/>
                </a:gradFill>
                <a:ln w="3175">
                  <a:solidFill>
                    <a:srgbClr val="C0C0C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4" name="Group 29"/>
              <p:cNvGrpSpPr>
                <a:grpSpLocks noChangeAspect="1"/>
              </p:cNvGrpSpPr>
              <p:nvPr/>
            </p:nvGrpSpPr>
            <p:grpSpPr bwMode="auto">
              <a:xfrm>
                <a:off x="4562" y="1664"/>
                <a:ext cx="631" cy="703"/>
                <a:chOff x="4562" y="1664"/>
                <a:chExt cx="631" cy="703"/>
              </a:xfrm>
            </p:grpSpPr>
            <p:sp>
              <p:nvSpPr>
                <p:cNvPr id="18" name="AutoShape 30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4560" y="1735"/>
                  <a:ext cx="680" cy="586"/>
                </a:xfrm>
                <a:prstGeom prst="hexagon">
                  <a:avLst>
                    <a:gd name="adj" fmla="val 28876"/>
                    <a:gd name="vf" fmla="val 115470"/>
                  </a:avLst>
                </a:prstGeom>
                <a:gradFill rotWithShape="1">
                  <a:gsLst>
                    <a:gs pos="0">
                      <a:schemeClr val="bg1">
                        <a:alpha val="0"/>
                      </a:schemeClr>
                    </a:gs>
                    <a:gs pos="100000">
                      <a:schemeClr val="bg1">
                        <a:gamma/>
                        <a:tint val="81961"/>
                        <a:invGamma/>
                      </a:schemeClr>
                    </a:gs>
                  </a:gsLst>
                  <a:lin ang="5400000" scaled="1"/>
                </a:gradFill>
                <a:ln w="3175">
                  <a:solidFill>
                    <a:srgbClr val="C0C0C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9" name="AutoShape 31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4517" y="1709"/>
                  <a:ext cx="678" cy="587"/>
                </a:xfrm>
                <a:prstGeom prst="hexagon">
                  <a:avLst>
                    <a:gd name="adj" fmla="val 28876"/>
                    <a:gd name="vf" fmla="val 115470"/>
                  </a:avLst>
                </a:prstGeom>
                <a:gradFill rotWithShape="1">
                  <a:gsLst>
                    <a:gs pos="0">
                      <a:srgbClr val="000080">
                        <a:alpha val="3000"/>
                      </a:srgbClr>
                    </a:gs>
                    <a:gs pos="100000">
                      <a:srgbClr val="00003B"/>
                    </a:gs>
                  </a:gsLst>
                  <a:lin ang="5400000" scaled="1"/>
                </a:gradFill>
                <a:ln w="3175">
                  <a:solidFill>
                    <a:srgbClr val="C0C0C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5" name="Group 32"/>
              <p:cNvGrpSpPr>
                <a:grpSpLocks noChangeAspect="1"/>
              </p:cNvGrpSpPr>
              <p:nvPr/>
            </p:nvGrpSpPr>
            <p:grpSpPr bwMode="auto">
              <a:xfrm>
                <a:off x="4244" y="2205"/>
                <a:ext cx="631" cy="703"/>
                <a:chOff x="4244" y="2205"/>
                <a:chExt cx="631" cy="703"/>
              </a:xfrm>
            </p:grpSpPr>
            <p:sp>
              <p:nvSpPr>
                <p:cNvPr id="16" name="AutoShape 33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4240" y="2275"/>
                  <a:ext cx="680" cy="586"/>
                </a:xfrm>
                <a:prstGeom prst="hexagon">
                  <a:avLst>
                    <a:gd name="adj" fmla="val 28876"/>
                    <a:gd name="vf" fmla="val 115470"/>
                  </a:avLst>
                </a:prstGeom>
                <a:gradFill rotWithShape="1">
                  <a:gsLst>
                    <a:gs pos="0">
                      <a:schemeClr val="bg1">
                        <a:alpha val="0"/>
                      </a:schemeClr>
                    </a:gs>
                    <a:gs pos="100000">
                      <a:schemeClr val="bg1">
                        <a:gamma/>
                        <a:tint val="81961"/>
                        <a:invGamma/>
                      </a:schemeClr>
                    </a:gs>
                  </a:gsLst>
                  <a:lin ang="5400000" scaled="1"/>
                </a:gradFill>
                <a:ln w="3175">
                  <a:solidFill>
                    <a:srgbClr val="C0C0C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7" name="AutoShape 34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4199" y="2250"/>
                  <a:ext cx="678" cy="587"/>
                </a:xfrm>
                <a:prstGeom prst="hexagon">
                  <a:avLst>
                    <a:gd name="adj" fmla="val 28876"/>
                    <a:gd name="vf" fmla="val 115470"/>
                  </a:avLst>
                </a:prstGeom>
                <a:gradFill rotWithShape="1">
                  <a:gsLst>
                    <a:gs pos="0">
                      <a:srgbClr val="000080">
                        <a:alpha val="3000"/>
                      </a:srgbClr>
                    </a:gs>
                    <a:gs pos="100000">
                      <a:srgbClr val="00003B"/>
                    </a:gs>
                  </a:gsLst>
                  <a:lin ang="5400000" scaled="1"/>
                </a:gradFill>
                <a:ln w="3175">
                  <a:solidFill>
                    <a:srgbClr val="C0C0C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10" name="Line 35"/>
            <p:cNvSpPr>
              <a:spLocks noChangeShapeType="1"/>
            </p:cNvSpPr>
            <p:nvPr/>
          </p:nvSpPr>
          <p:spPr bwMode="auto">
            <a:xfrm>
              <a:off x="914402" y="822464"/>
              <a:ext cx="7781807" cy="0"/>
            </a:xfrm>
            <a:prstGeom prst="line">
              <a:avLst/>
            </a:prstGeom>
            <a:noFill/>
            <a:ln w="3175">
              <a:solidFill>
                <a:srgbClr val="C0C0C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8" name="Picture 6" descr="http://image.trucktrend.com/f/features/gear/163_1305_product_spotlight_nitto_nt421q_all_season_tire/46625563/Nitto-NT421Q-All-Season-Tire-tread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236511" y="3714994"/>
            <a:ext cx="419124" cy="532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93965" y="851314"/>
            <a:ext cx="8751311" cy="5823341"/>
          </a:xfrm>
          <a:prstGeom prst="rect">
            <a:avLst/>
          </a:prstGeom>
          <a:solidFill>
            <a:schemeClr val="tx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ounded Rectangle 30"/>
          <p:cNvSpPr/>
          <p:nvPr/>
        </p:nvSpPr>
        <p:spPr>
          <a:xfrm>
            <a:off x="1524000" y="2921089"/>
            <a:ext cx="708318" cy="1060347"/>
          </a:xfrm>
          <a:prstGeom prst="roundRect">
            <a:avLst/>
          </a:prstGeom>
          <a:solidFill>
            <a:srgbClr val="FF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 smtClean="0"/>
              <a:t>Engine</a:t>
            </a:r>
            <a:endParaRPr lang="id-ID" dirty="0"/>
          </a:p>
        </p:txBody>
      </p:sp>
      <p:sp>
        <p:nvSpPr>
          <p:cNvPr id="32" name="Rounded Rectangle 31"/>
          <p:cNvSpPr/>
          <p:nvPr/>
        </p:nvSpPr>
        <p:spPr>
          <a:xfrm>
            <a:off x="1524000" y="3962400"/>
            <a:ext cx="1060774" cy="546206"/>
          </a:xfrm>
          <a:prstGeom prst="roundRect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>
                <a:solidFill>
                  <a:schemeClr val="tx1"/>
                </a:solidFill>
              </a:rPr>
              <a:t>Transaxel</a:t>
            </a:r>
            <a:endParaRPr lang="id-ID" sz="1600" dirty="0">
              <a:solidFill>
                <a:schemeClr val="tx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296488" y="2563090"/>
            <a:ext cx="103350" cy="1397563"/>
          </a:xfrm>
          <a:prstGeom prst="rect">
            <a:avLst/>
          </a:prstGeom>
          <a:solidFill>
            <a:schemeClr val="accent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6" name="Rectangle 35"/>
          <p:cNvSpPr/>
          <p:nvPr/>
        </p:nvSpPr>
        <p:spPr>
          <a:xfrm>
            <a:off x="2297564" y="4504472"/>
            <a:ext cx="110125" cy="330763"/>
          </a:xfrm>
          <a:prstGeom prst="rect">
            <a:avLst/>
          </a:prstGeom>
          <a:solidFill>
            <a:schemeClr val="accent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38" name="Picture 6" descr="http://image.trucktrend.com/f/features/gear/163_1305_product_spotlight_nitto_nt421q_all_season_tire/46625563/Nitto-NT421Q-All-Season-Tire-tread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961301" y="1885101"/>
            <a:ext cx="822653" cy="1045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6" descr="http://image.trucktrend.com/f/features/gear/163_1305_product_spotlight_nitto_nt421q_all_season_tire/46625563/Nitto-NT421Q-All-Season-Tire-tread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664846" y="4460356"/>
            <a:ext cx="822653" cy="1045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6" descr="http://image.trucktrend.com/f/features/gear/163_1305_product_spotlight_nitto_nt421q_all_season_tire/46625563/Nitto-NT421Q-All-Season-Tire-tread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664845" y="1885102"/>
            <a:ext cx="822653" cy="1045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6" descr="http://image.trucktrend.com/f/features/gear/163_1305_product_spotlight_nitto_nt421q_all_season_tire/46625563/Nitto-NT421Q-All-Season-Tire-tread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954301" y="4460355"/>
            <a:ext cx="822653" cy="1045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1905000" y="916732"/>
            <a:ext cx="531267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KLASIFIKASI KENDARAAN BERDASARKAN 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METODE PENGGERAK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590800" y="5862935"/>
            <a:ext cx="43594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FF  ( Front Engine – Front Drive )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038937" y="6536368"/>
            <a:ext cx="2105063" cy="307777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14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Technical Training Section</a:t>
            </a:r>
            <a:endParaRPr lang="en-US" sz="14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itchFamily="34" charset="0"/>
            </a:endParaRPr>
          </a:p>
        </p:txBody>
      </p:sp>
      <p:pic>
        <p:nvPicPr>
          <p:cNvPr id="44" name="Picture 4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210" b="96547" l="2930" r="998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10885"/>
            <a:ext cx="1085617" cy="7675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0615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0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6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9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2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7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1" grpId="0" animBg="1"/>
      <p:bldP spid="32" grpId="0" animBg="1"/>
      <p:bldP spid="26" grpId="0" animBg="1"/>
      <p:bldP spid="36" grpId="0" animBg="1"/>
      <p:bldP spid="4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46D4C-342D-4D08-84A8-715FE37078EF}" type="slidenum">
              <a:rPr lang="ja-JP" altLang="en-US"/>
              <a:pPr/>
              <a:t>40</a:t>
            </a:fld>
            <a:endParaRPr lang="en-US" altLang="ja-JP"/>
          </a:p>
        </p:txBody>
      </p:sp>
      <p:pic>
        <p:nvPicPr>
          <p:cNvPr id="27" name="Picture 26" descr="D:\data d\Sigid - 8\KAIZEN\background-backgrounds-1767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91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9" name="Group 48"/>
          <p:cNvGrpSpPr/>
          <p:nvPr/>
        </p:nvGrpSpPr>
        <p:grpSpPr>
          <a:xfrm>
            <a:off x="166687" y="79584"/>
            <a:ext cx="8843730" cy="834816"/>
            <a:chOff x="166687" y="112624"/>
            <a:chExt cx="8843730" cy="834816"/>
          </a:xfrm>
        </p:grpSpPr>
        <p:grpSp>
          <p:nvGrpSpPr>
            <p:cNvPr id="50" name="Group 49"/>
            <p:cNvGrpSpPr/>
            <p:nvPr/>
          </p:nvGrpSpPr>
          <p:grpSpPr>
            <a:xfrm>
              <a:off x="166687" y="304800"/>
              <a:ext cx="8596313" cy="642640"/>
              <a:chOff x="395288" y="230485"/>
              <a:chExt cx="8596312" cy="642640"/>
            </a:xfrm>
          </p:grpSpPr>
          <p:sp>
            <p:nvSpPr>
              <p:cNvPr id="52" name="Text Box 18"/>
              <p:cNvSpPr txBox="1">
                <a:spLocks noChangeArrowheads="1"/>
              </p:cNvSpPr>
              <p:nvPr/>
            </p:nvSpPr>
            <p:spPr bwMode="auto">
              <a:xfrm>
                <a:off x="971550" y="230485"/>
                <a:ext cx="8020050" cy="4616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17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anchor="b">
                <a:spAutoFit/>
              </a:bodyPr>
              <a:lstStyle>
                <a:lvl1pPr>
                  <a:defRPr sz="2400" baseline="-25000">
                    <a:solidFill>
                      <a:schemeClr val="tx1"/>
                    </a:solidFill>
                    <a:latin typeface="Kunstler Script" pitchFamily="66" charset="0"/>
                  </a:defRPr>
                </a:lvl1pPr>
                <a:lvl2pPr marL="742950" indent="-285750">
                  <a:defRPr sz="2400" baseline="-25000">
                    <a:solidFill>
                      <a:schemeClr val="tx1"/>
                    </a:solidFill>
                    <a:latin typeface="Kunstler Script" pitchFamily="66" charset="0"/>
                  </a:defRPr>
                </a:lvl2pPr>
                <a:lvl3pPr marL="1143000" indent="-228600">
                  <a:defRPr sz="2400" baseline="-25000">
                    <a:solidFill>
                      <a:schemeClr val="tx1"/>
                    </a:solidFill>
                    <a:latin typeface="Kunstler Script" pitchFamily="66" charset="0"/>
                  </a:defRPr>
                </a:lvl3pPr>
                <a:lvl4pPr marL="1600200" indent="-228600">
                  <a:defRPr sz="2400" baseline="-25000">
                    <a:solidFill>
                      <a:schemeClr val="tx1"/>
                    </a:solidFill>
                    <a:latin typeface="Kunstler Script" pitchFamily="66" charset="0"/>
                  </a:defRPr>
                </a:lvl4pPr>
                <a:lvl5pPr marL="2057400" indent="-228600">
                  <a:defRPr sz="2400" baseline="-25000">
                    <a:solidFill>
                      <a:schemeClr val="tx1"/>
                    </a:solidFill>
                    <a:latin typeface="Kunstler Script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Kunstler Script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Kunstler Script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Kunstler Script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Kunstler Script" pitchFamily="66" charset="0"/>
                  </a:defRPr>
                </a:lvl9pPr>
              </a:lstStyle>
              <a:p>
                <a:r>
                  <a:rPr lang="en-US" sz="3600" dirty="0" smtClean="0">
                    <a:solidFill>
                      <a:srgbClr val="99CCFF"/>
                    </a:solidFill>
                    <a:latin typeface="Lucida Sans Unicode" pitchFamily="34" charset="0"/>
                  </a:rPr>
                  <a:t>Drive Train ( </a:t>
                </a:r>
                <a:r>
                  <a:rPr lang="en-US" sz="3600" dirty="0" smtClean="0">
                    <a:solidFill>
                      <a:schemeClr val="bg1"/>
                    </a:solidFill>
                    <a:latin typeface="Lucida Sans Unicode" pitchFamily="34" charset="0"/>
                  </a:rPr>
                  <a:t>Brake System </a:t>
                </a:r>
                <a:r>
                  <a:rPr lang="en-US" sz="3600" dirty="0" smtClean="0">
                    <a:solidFill>
                      <a:srgbClr val="99CCFF"/>
                    </a:solidFill>
                    <a:latin typeface="Lucida Sans Unicode" pitchFamily="34" charset="0"/>
                  </a:rPr>
                  <a:t>)</a:t>
                </a:r>
                <a:endParaRPr lang="en-US" sz="3600" dirty="0">
                  <a:solidFill>
                    <a:srgbClr val="C0C0C0"/>
                  </a:solidFill>
                  <a:latin typeface="Lucida Sans Unicode" pitchFamily="34" charset="0"/>
                </a:endParaRPr>
              </a:p>
            </p:txBody>
          </p:sp>
          <p:grpSp>
            <p:nvGrpSpPr>
              <p:cNvPr id="53" name="Group 19"/>
              <p:cNvGrpSpPr>
                <a:grpSpLocks noChangeAspect="1"/>
              </p:cNvGrpSpPr>
              <p:nvPr/>
            </p:nvGrpSpPr>
            <p:grpSpPr bwMode="auto">
              <a:xfrm>
                <a:off x="395288" y="304800"/>
                <a:ext cx="503237" cy="568325"/>
                <a:chOff x="3606" y="1117"/>
                <a:chExt cx="1587" cy="1791"/>
              </a:xfrm>
            </p:grpSpPr>
            <p:grpSp>
              <p:nvGrpSpPr>
                <p:cNvPr id="55" name="Group 20"/>
                <p:cNvGrpSpPr>
                  <a:grpSpLocks noChangeAspect="1"/>
                </p:cNvGrpSpPr>
                <p:nvPr/>
              </p:nvGrpSpPr>
              <p:grpSpPr bwMode="auto">
                <a:xfrm>
                  <a:off x="3606" y="1117"/>
                  <a:ext cx="631" cy="703"/>
                  <a:chOff x="3606" y="1117"/>
                  <a:chExt cx="631" cy="703"/>
                </a:xfrm>
              </p:grpSpPr>
              <p:sp>
                <p:nvSpPr>
                  <p:cNvPr id="68" name="AutoShape 21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3604" y="1189"/>
                    <a:ext cx="680" cy="586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chemeClr val="bg1">
                          <a:alpha val="0"/>
                        </a:schemeClr>
                      </a:gs>
                      <a:gs pos="100000">
                        <a:schemeClr val="bg1">
                          <a:gamma/>
                          <a:tint val="81961"/>
                          <a:invGamma/>
                        </a:schemeClr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69" name="AutoShape 22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3561" y="1162"/>
                    <a:ext cx="678" cy="587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rgbClr val="FF0000">
                          <a:alpha val="3000"/>
                        </a:srgbClr>
                      </a:gs>
                      <a:gs pos="100000">
                        <a:srgbClr val="760000"/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56" name="Group 23"/>
                <p:cNvGrpSpPr>
                  <a:grpSpLocks noChangeAspect="1"/>
                </p:cNvGrpSpPr>
                <p:nvPr/>
              </p:nvGrpSpPr>
              <p:grpSpPr bwMode="auto">
                <a:xfrm>
                  <a:off x="4241" y="1117"/>
                  <a:ext cx="631" cy="703"/>
                  <a:chOff x="4241" y="1117"/>
                  <a:chExt cx="631" cy="703"/>
                </a:xfrm>
              </p:grpSpPr>
              <p:sp>
                <p:nvSpPr>
                  <p:cNvPr id="66" name="AutoShape 24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4240" y="1189"/>
                    <a:ext cx="680" cy="586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chemeClr val="bg1">
                          <a:alpha val="0"/>
                        </a:schemeClr>
                      </a:gs>
                      <a:gs pos="100000">
                        <a:schemeClr val="bg1">
                          <a:gamma/>
                          <a:tint val="81961"/>
                          <a:invGamma/>
                        </a:schemeClr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67" name="AutoShape 25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4196" y="1162"/>
                    <a:ext cx="678" cy="587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rgbClr val="000080">
                          <a:alpha val="3000"/>
                        </a:srgbClr>
                      </a:gs>
                      <a:gs pos="100000">
                        <a:srgbClr val="00003B"/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57" name="Group 26"/>
                <p:cNvGrpSpPr>
                  <a:grpSpLocks noChangeAspect="1"/>
                </p:cNvGrpSpPr>
                <p:nvPr/>
              </p:nvGrpSpPr>
              <p:grpSpPr bwMode="auto">
                <a:xfrm>
                  <a:off x="3924" y="1664"/>
                  <a:ext cx="631" cy="703"/>
                  <a:chOff x="3924" y="1664"/>
                  <a:chExt cx="631" cy="703"/>
                </a:xfrm>
              </p:grpSpPr>
              <p:sp>
                <p:nvSpPr>
                  <p:cNvPr id="64" name="AutoShape 27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3924" y="1735"/>
                    <a:ext cx="680" cy="586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chemeClr val="bg1">
                          <a:alpha val="0"/>
                        </a:schemeClr>
                      </a:gs>
                      <a:gs pos="100000">
                        <a:schemeClr val="bg1">
                          <a:gamma/>
                          <a:tint val="81961"/>
                          <a:invGamma/>
                        </a:schemeClr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65" name="AutoShape 28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3879" y="1709"/>
                    <a:ext cx="678" cy="587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rgbClr val="00FF00">
                          <a:alpha val="3000"/>
                        </a:srgbClr>
                      </a:gs>
                      <a:gs pos="100000">
                        <a:srgbClr val="007600"/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58" name="Group 29"/>
                <p:cNvGrpSpPr>
                  <a:grpSpLocks noChangeAspect="1"/>
                </p:cNvGrpSpPr>
                <p:nvPr/>
              </p:nvGrpSpPr>
              <p:grpSpPr bwMode="auto">
                <a:xfrm>
                  <a:off x="4562" y="1664"/>
                  <a:ext cx="631" cy="703"/>
                  <a:chOff x="4562" y="1664"/>
                  <a:chExt cx="631" cy="703"/>
                </a:xfrm>
              </p:grpSpPr>
              <p:sp>
                <p:nvSpPr>
                  <p:cNvPr id="62" name="AutoShape 30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4560" y="1735"/>
                    <a:ext cx="680" cy="586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chemeClr val="bg1">
                          <a:alpha val="0"/>
                        </a:schemeClr>
                      </a:gs>
                      <a:gs pos="100000">
                        <a:schemeClr val="bg1">
                          <a:gamma/>
                          <a:tint val="81961"/>
                          <a:invGamma/>
                        </a:schemeClr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63" name="AutoShape 31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4517" y="1709"/>
                    <a:ext cx="678" cy="587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rgbClr val="000080">
                          <a:alpha val="3000"/>
                        </a:srgbClr>
                      </a:gs>
                      <a:gs pos="100000">
                        <a:srgbClr val="00003B"/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59" name="Group 32"/>
                <p:cNvGrpSpPr>
                  <a:grpSpLocks noChangeAspect="1"/>
                </p:cNvGrpSpPr>
                <p:nvPr/>
              </p:nvGrpSpPr>
              <p:grpSpPr bwMode="auto">
                <a:xfrm>
                  <a:off x="4244" y="2205"/>
                  <a:ext cx="631" cy="703"/>
                  <a:chOff x="4244" y="2205"/>
                  <a:chExt cx="631" cy="703"/>
                </a:xfrm>
              </p:grpSpPr>
              <p:sp>
                <p:nvSpPr>
                  <p:cNvPr id="60" name="AutoShape 33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4240" y="2275"/>
                    <a:ext cx="680" cy="586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chemeClr val="bg1">
                          <a:alpha val="0"/>
                        </a:schemeClr>
                      </a:gs>
                      <a:gs pos="100000">
                        <a:schemeClr val="bg1">
                          <a:gamma/>
                          <a:tint val="81961"/>
                          <a:invGamma/>
                        </a:schemeClr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61" name="AutoShape 34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4199" y="2250"/>
                    <a:ext cx="678" cy="587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rgbClr val="000080">
                          <a:alpha val="3000"/>
                        </a:srgbClr>
                      </a:gs>
                      <a:gs pos="100000">
                        <a:srgbClr val="00003B"/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54" name="Line 35"/>
              <p:cNvSpPr>
                <a:spLocks noChangeShapeType="1"/>
              </p:cNvSpPr>
              <p:nvPr/>
            </p:nvSpPr>
            <p:spPr bwMode="auto">
              <a:xfrm>
                <a:off x="1042988" y="793750"/>
                <a:ext cx="7653220" cy="0"/>
              </a:xfrm>
              <a:prstGeom prst="line">
                <a:avLst/>
              </a:prstGeom>
              <a:noFill/>
              <a:ln w="317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pic>
          <p:nvPicPr>
            <p:cNvPr id="51" name="Picture 50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210" b="96547" l="2930" r="9980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24800" y="112624"/>
              <a:ext cx="1085617" cy="76756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Rectangle 1"/>
          <p:cNvSpPr/>
          <p:nvPr/>
        </p:nvSpPr>
        <p:spPr>
          <a:xfrm>
            <a:off x="976561" y="2895600"/>
            <a:ext cx="755783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EBD </a:t>
            </a:r>
            <a:r>
              <a:rPr lang="en-US" sz="32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( Electronic Brake Force Distribution )</a:t>
            </a:r>
            <a:endParaRPr lang="en-US" sz="3200" b="1" cap="none" spc="50" dirty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2102756" y="2057400"/>
            <a:ext cx="524329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ABS </a:t>
            </a:r>
            <a:r>
              <a:rPr lang="en-US" sz="32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( Antilock Brake System)</a:t>
            </a:r>
            <a:endParaRPr lang="en-US" sz="3200" b="1" cap="none" spc="50" dirty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3126466" y="3657600"/>
            <a:ext cx="335053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BA </a:t>
            </a:r>
            <a:r>
              <a:rPr lang="en-US" sz="32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( Brake Assist )</a:t>
            </a:r>
            <a:endParaRPr lang="en-US" sz="3200" b="1" cap="none" spc="50" dirty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2590800" y="4368225"/>
            <a:ext cx="425449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TRC </a:t>
            </a:r>
            <a:r>
              <a:rPr lang="en-US" sz="32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( Traction Control )</a:t>
            </a:r>
            <a:endParaRPr lang="en-US" sz="3200" b="1" cap="none" spc="50" dirty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905000" y="5130225"/>
            <a:ext cx="565071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VSC </a:t>
            </a:r>
            <a:r>
              <a:rPr lang="en-US" sz="32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( Vehicle Stability Control )</a:t>
            </a:r>
            <a:endParaRPr lang="en-US" sz="3200" b="1" cap="none" spc="50" dirty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51406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8" grpId="0"/>
      <p:bldP spid="30" grpId="0"/>
      <p:bldP spid="31" grpId="0"/>
      <p:bldP spid="3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 descr="D:\data d\Sigid - 8\KAIZEN\background-backgrounds-1767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113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A5569-0513-47D1-9C99-D0171BB8CB63}" type="slidenum">
              <a:rPr lang="ja-JP" altLang="en-US"/>
              <a:pPr/>
              <a:t>41</a:t>
            </a:fld>
            <a:endParaRPr lang="en-US" altLang="ja-JP"/>
          </a:p>
        </p:txBody>
      </p:sp>
      <p:pic>
        <p:nvPicPr>
          <p:cNvPr id="2375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676399"/>
            <a:ext cx="8001000" cy="5002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7573" name="Rectangle 5"/>
          <p:cNvSpPr>
            <a:spLocks noChangeArrowheads="1"/>
          </p:cNvSpPr>
          <p:nvPr/>
        </p:nvSpPr>
        <p:spPr bwMode="auto">
          <a:xfrm>
            <a:off x="228600" y="1200150"/>
            <a:ext cx="8458200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b"/>
          <a:lstStyle/>
          <a:p>
            <a:pPr eaLnBrk="1" hangingPunct="1"/>
            <a:r>
              <a:rPr lang="en-US" altLang="ja-JP" sz="2000" b="1" i="0" dirty="0" err="1">
                <a:latin typeface="Verdana" pitchFamily="34" charset="0"/>
                <a:ea typeface="ＭＳ Ｐゴシック" pitchFamily="34" charset="-128"/>
              </a:rPr>
              <a:t>Komponen</a:t>
            </a:r>
            <a:endParaRPr lang="en-US" altLang="ja-JP" sz="2000" b="1" i="0" dirty="0">
              <a:latin typeface="Verdana" pitchFamily="34" charset="0"/>
              <a:ea typeface="ＭＳ Ｐゴシック" pitchFamily="34" charset="-128"/>
            </a:endParaRPr>
          </a:p>
        </p:txBody>
      </p:sp>
      <p:sp>
        <p:nvSpPr>
          <p:cNvPr id="237574" name="Rectangle 6"/>
          <p:cNvSpPr>
            <a:spLocks noChangeArrowheads="1"/>
          </p:cNvSpPr>
          <p:nvPr/>
        </p:nvSpPr>
        <p:spPr bwMode="auto">
          <a:xfrm>
            <a:off x="304800" y="1295400"/>
            <a:ext cx="37719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FontTx/>
              <a:buChar char="•"/>
            </a:pPr>
            <a:r>
              <a:rPr lang="en-US" altLang="ja-JP" sz="1600" b="1" i="0" dirty="0">
                <a:solidFill>
                  <a:schemeClr val="bg1"/>
                </a:solidFill>
                <a:latin typeface="Verdana" pitchFamily="34" charset="0"/>
                <a:ea typeface="Arial Unicode MS" pitchFamily="34" charset="-128"/>
                <a:cs typeface="Arial Unicode MS" pitchFamily="34" charset="-128"/>
              </a:rPr>
              <a:t>Anti-Lock Brake System</a:t>
            </a:r>
          </a:p>
        </p:txBody>
      </p:sp>
      <p:grpSp>
        <p:nvGrpSpPr>
          <p:cNvPr id="28" name="Group 27"/>
          <p:cNvGrpSpPr/>
          <p:nvPr/>
        </p:nvGrpSpPr>
        <p:grpSpPr>
          <a:xfrm>
            <a:off x="166687" y="112624"/>
            <a:ext cx="8843730" cy="834816"/>
            <a:chOff x="166687" y="112624"/>
            <a:chExt cx="8843730" cy="834816"/>
          </a:xfrm>
        </p:grpSpPr>
        <p:grpSp>
          <p:nvGrpSpPr>
            <p:cNvPr id="29" name="Group 28"/>
            <p:cNvGrpSpPr/>
            <p:nvPr/>
          </p:nvGrpSpPr>
          <p:grpSpPr>
            <a:xfrm>
              <a:off x="166687" y="304800"/>
              <a:ext cx="8596313" cy="642640"/>
              <a:chOff x="395288" y="230485"/>
              <a:chExt cx="8596312" cy="642640"/>
            </a:xfrm>
          </p:grpSpPr>
          <p:sp>
            <p:nvSpPr>
              <p:cNvPr id="31" name="Text Box 18"/>
              <p:cNvSpPr txBox="1">
                <a:spLocks noChangeArrowheads="1"/>
              </p:cNvSpPr>
              <p:nvPr/>
            </p:nvSpPr>
            <p:spPr bwMode="auto">
              <a:xfrm>
                <a:off x="971550" y="230485"/>
                <a:ext cx="8020050" cy="4616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17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anchor="b">
                <a:spAutoFit/>
              </a:bodyPr>
              <a:lstStyle>
                <a:lvl1pPr>
                  <a:defRPr sz="2400" baseline="-25000">
                    <a:solidFill>
                      <a:schemeClr val="tx1"/>
                    </a:solidFill>
                    <a:latin typeface="Kunstler Script" pitchFamily="66" charset="0"/>
                  </a:defRPr>
                </a:lvl1pPr>
                <a:lvl2pPr marL="742950" indent="-285750">
                  <a:defRPr sz="2400" baseline="-25000">
                    <a:solidFill>
                      <a:schemeClr val="tx1"/>
                    </a:solidFill>
                    <a:latin typeface="Kunstler Script" pitchFamily="66" charset="0"/>
                  </a:defRPr>
                </a:lvl2pPr>
                <a:lvl3pPr marL="1143000" indent="-228600">
                  <a:defRPr sz="2400" baseline="-25000">
                    <a:solidFill>
                      <a:schemeClr val="tx1"/>
                    </a:solidFill>
                    <a:latin typeface="Kunstler Script" pitchFamily="66" charset="0"/>
                  </a:defRPr>
                </a:lvl3pPr>
                <a:lvl4pPr marL="1600200" indent="-228600">
                  <a:defRPr sz="2400" baseline="-25000">
                    <a:solidFill>
                      <a:schemeClr val="tx1"/>
                    </a:solidFill>
                    <a:latin typeface="Kunstler Script" pitchFamily="66" charset="0"/>
                  </a:defRPr>
                </a:lvl4pPr>
                <a:lvl5pPr marL="2057400" indent="-228600">
                  <a:defRPr sz="2400" baseline="-25000">
                    <a:solidFill>
                      <a:schemeClr val="tx1"/>
                    </a:solidFill>
                    <a:latin typeface="Kunstler Script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Kunstler Script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Kunstler Script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Kunstler Script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Kunstler Script" pitchFamily="66" charset="0"/>
                  </a:defRPr>
                </a:lvl9pPr>
              </a:lstStyle>
              <a:p>
                <a:r>
                  <a:rPr lang="en-US" sz="3600" dirty="0" smtClean="0">
                    <a:solidFill>
                      <a:srgbClr val="99CCFF"/>
                    </a:solidFill>
                    <a:latin typeface="Lucida Sans Unicode" pitchFamily="34" charset="0"/>
                  </a:rPr>
                  <a:t>Drive Train ( </a:t>
                </a:r>
                <a:r>
                  <a:rPr lang="en-US" sz="3600" dirty="0" smtClean="0">
                    <a:solidFill>
                      <a:schemeClr val="bg1"/>
                    </a:solidFill>
                    <a:latin typeface="Lucida Sans Unicode" pitchFamily="34" charset="0"/>
                  </a:rPr>
                  <a:t>Antilock Brake System </a:t>
                </a:r>
                <a:r>
                  <a:rPr lang="en-US" sz="3600" dirty="0" smtClean="0">
                    <a:solidFill>
                      <a:srgbClr val="99CCFF"/>
                    </a:solidFill>
                    <a:latin typeface="Lucida Sans Unicode" pitchFamily="34" charset="0"/>
                  </a:rPr>
                  <a:t>)</a:t>
                </a:r>
                <a:endParaRPr lang="en-US" sz="3600" dirty="0">
                  <a:solidFill>
                    <a:srgbClr val="C0C0C0"/>
                  </a:solidFill>
                  <a:latin typeface="Lucida Sans Unicode" pitchFamily="34" charset="0"/>
                </a:endParaRPr>
              </a:p>
            </p:txBody>
          </p:sp>
          <p:grpSp>
            <p:nvGrpSpPr>
              <p:cNvPr id="32" name="Group 19"/>
              <p:cNvGrpSpPr>
                <a:grpSpLocks noChangeAspect="1"/>
              </p:cNvGrpSpPr>
              <p:nvPr/>
            </p:nvGrpSpPr>
            <p:grpSpPr bwMode="auto">
              <a:xfrm>
                <a:off x="395288" y="304800"/>
                <a:ext cx="503237" cy="568325"/>
                <a:chOff x="3606" y="1117"/>
                <a:chExt cx="1587" cy="1791"/>
              </a:xfrm>
            </p:grpSpPr>
            <p:grpSp>
              <p:nvGrpSpPr>
                <p:cNvPr id="34" name="Group 20"/>
                <p:cNvGrpSpPr>
                  <a:grpSpLocks noChangeAspect="1"/>
                </p:cNvGrpSpPr>
                <p:nvPr/>
              </p:nvGrpSpPr>
              <p:grpSpPr bwMode="auto">
                <a:xfrm>
                  <a:off x="3606" y="1117"/>
                  <a:ext cx="631" cy="703"/>
                  <a:chOff x="3606" y="1117"/>
                  <a:chExt cx="631" cy="703"/>
                </a:xfrm>
              </p:grpSpPr>
              <p:sp>
                <p:nvSpPr>
                  <p:cNvPr id="47" name="AutoShape 21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3604" y="1189"/>
                    <a:ext cx="680" cy="586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chemeClr val="bg1">
                          <a:alpha val="0"/>
                        </a:schemeClr>
                      </a:gs>
                      <a:gs pos="100000">
                        <a:schemeClr val="bg1">
                          <a:gamma/>
                          <a:tint val="81961"/>
                          <a:invGamma/>
                        </a:schemeClr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48" name="AutoShape 22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3561" y="1162"/>
                    <a:ext cx="678" cy="587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rgbClr val="FF0000">
                          <a:alpha val="3000"/>
                        </a:srgbClr>
                      </a:gs>
                      <a:gs pos="100000">
                        <a:srgbClr val="760000"/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5" name="Group 23"/>
                <p:cNvGrpSpPr>
                  <a:grpSpLocks noChangeAspect="1"/>
                </p:cNvGrpSpPr>
                <p:nvPr/>
              </p:nvGrpSpPr>
              <p:grpSpPr bwMode="auto">
                <a:xfrm>
                  <a:off x="4241" y="1117"/>
                  <a:ext cx="631" cy="703"/>
                  <a:chOff x="4241" y="1117"/>
                  <a:chExt cx="631" cy="703"/>
                </a:xfrm>
              </p:grpSpPr>
              <p:sp>
                <p:nvSpPr>
                  <p:cNvPr id="45" name="AutoShape 24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4240" y="1189"/>
                    <a:ext cx="680" cy="586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chemeClr val="bg1">
                          <a:alpha val="0"/>
                        </a:schemeClr>
                      </a:gs>
                      <a:gs pos="100000">
                        <a:schemeClr val="bg1">
                          <a:gamma/>
                          <a:tint val="81961"/>
                          <a:invGamma/>
                        </a:schemeClr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46" name="AutoShape 25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4196" y="1162"/>
                    <a:ext cx="678" cy="587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rgbClr val="000080">
                          <a:alpha val="3000"/>
                        </a:srgbClr>
                      </a:gs>
                      <a:gs pos="100000">
                        <a:srgbClr val="00003B"/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6" name="Group 26"/>
                <p:cNvGrpSpPr>
                  <a:grpSpLocks noChangeAspect="1"/>
                </p:cNvGrpSpPr>
                <p:nvPr/>
              </p:nvGrpSpPr>
              <p:grpSpPr bwMode="auto">
                <a:xfrm>
                  <a:off x="3924" y="1664"/>
                  <a:ext cx="631" cy="703"/>
                  <a:chOff x="3924" y="1664"/>
                  <a:chExt cx="631" cy="703"/>
                </a:xfrm>
              </p:grpSpPr>
              <p:sp>
                <p:nvSpPr>
                  <p:cNvPr id="43" name="AutoShape 27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3924" y="1735"/>
                    <a:ext cx="680" cy="586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chemeClr val="bg1">
                          <a:alpha val="0"/>
                        </a:schemeClr>
                      </a:gs>
                      <a:gs pos="100000">
                        <a:schemeClr val="bg1">
                          <a:gamma/>
                          <a:tint val="81961"/>
                          <a:invGamma/>
                        </a:schemeClr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44" name="AutoShape 28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3879" y="1709"/>
                    <a:ext cx="678" cy="587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rgbClr val="00FF00">
                          <a:alpha val="3000"/>
                        </a:srgbClr>
                      </a:gs>
                      <a:gs pos="100000">
                        <a:srgbClr val="007600"/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7" name="Group 29"/>
                <p:cNvGrpSpPr>
                  <a:grpSpLocks noChangeAspect="1"/>
                </p:cNvGrpSpPr>
                <p:nvPr/>
              </p:nvGrpSpPr>
              <p:grpSpPr bwMode="auto">
                <a:xfrm>
                  <a:off x="4562" y="1664"/>
                  <a:ext cx="631" cy="703"/>
                  <a:chOff x="4562" y="1664"/>
                  <a:chExt cx="631" cy="703"/>
                </a:xfrm>
              </p:grpSpPr>
              <p:sp>
                <p:nvSpPr>
                  <p:cNvPr id="41" name="AutoShape 30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4560" y="1735"/>
                    <a:ext cx="680" cy="586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chemeClr val="bg1">
                          <a:alpha val="0"/>
                        </a:schemeClr>
                      </a:gs>
                      <a:gs pos="100000">
                        <a:schemeClr val="bg1">
                          <a:gamma/>
                          <a:tint val="81961"/>
                          <a:invGamma/>
                        </a:schemeClr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42" name="AutoShape 31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4517" y="1709"/>
                    <a:ext cx="678" cy="587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rgbClr val="000080">
                          <a:alpha val="3000"/>
                        </a:srgbClr>
                      </a:gs>
                      <a:gs pos="100000">
                        <a:srgbClr val="00003B"/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8" name="Group 32"/>
                <p:cNvGrpSpPr>
                  <a:grpSpLocks noChangeAspect="1"/>
                </p:cNvGrpSpPr>
                <p:nvPr/>
              </p:nvGrpSpPr>
              <p:grpSpPr bwMode="auto">
                <a:xfrm>
                  <a:off x="4244" y="2205"/>
                  <a:ext cx="631" cy="703"/>
                  <a:chOff x="4244" y="2205"/>
                  <a:chExt cx="631" cy="703"/>
                </a:xfrm>
              </p:grpSpPr>
              <p:sp>
                <p:nvSpPr>
                  <p:cNvPr id="39" name="AutoShape 33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4240" y="2275"/>
                    <a:ext cx="680" cy="586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chemeClr val="bg1">
                          <a:alpha val="0"/>
                        </a:schemeClr>
                      </a:gs>
                      <a:gs pos="100000">
                        <a:schemeClr val="bg1">
                          <a:gamma/>
                          <a:tint val="81961"/>
                          <a:invGamma/>
                        </a:schemeClr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40" name="AutoShape 34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4199" y="2250"/>
                    <a:ext cx="678" cy="587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rgbClr val="000080">
                          <a:alpha val="3000"/>
                        </a:srgbClr>
                      </a:gs>
                      <a:gs pos="100000">
                        <a:srgbClr val="00003B"/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33" name="Line 35"/>
              <p:cNvSpPr>
                <a:spLocks noChangeShapeType="1"/>
              </p:cNvSpPr>
              <p:nvPr/>
            </p:nvSpPr>
            <p:spPr bwMode="auto">
              <a:xfrm>
                <a:off x="1042988" y="793750"/>
                <a:ext cx="7653220" cy="0"/>
              </a:xfrm>
              <a:prstGeom prst="line">
                <a:avLst/>
              </a:prstGeom>
              <a:noFill/>
              <a:ln w="317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pic>
          <p:nvPicPr>
            <p:cNvPr id="30" name="Picture 29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210" b="96547" l="2930" r="9980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24800" y="112624"/>
              <a:ext cx="1085617" cy="76756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2900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2888" y="188640"/>
            <a:ext cx="6878638" cy="566738"/>
          </a:xfrm>
        </p:spPr>
        <p:txBody>
          <a:bodyPr/>
          <a:lstStyle/>
          <a:p>
            <a:r>
              <a:rPr lang="id-ID" dirty="0"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ABS ( Anti-lock Braking System )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0" y="692696"/>
            <a:ext cx="6278488" cy="804862"/>
          </a:xfrm>
        </p:spPr>
        <p:txBody>
          <a:bodyPr>
            <a:noAutofit/>
          </a:bodyPr>
          <a:lstStyle/>
          <a:p>
            <a:r>
              <a:rPr lang="id-ID" dirty="0" smtClean="0"/>
              <a:t>  </a:t>
            </a:r>
            <a:endParaRPr lang="id-ID" sz="1800" dirty="0" smtClean="0"/>
          </a:p>
          <a:p>
            <a:endParaRPr lang="id-ID" sz="1600" dirty="0" smtClean="0"/>
          </a:p>
          <a:p>
            <a:endParaRPr lang="id-ID" sz="1600" dirty="0" smtClean="0"/>
          </a:p>
          <a:p>
            <a:endParaRPr lang="id-ID" sz="1600" dirty="0" smtClean="0"/>
          </a:p>
          <a:p>
            <a:endParaRPr lang="id-ID" sz="1600" dirty="0" smtClean="0"/>
          </a:p>
          <a:p>
            <a:endParaRPr lang="id-ID" sz="1600" dirty="0" smtClean="0"/>
          </a:p>
          <a:p>
            <a:endParaRPr lang="id-ID" dirty="0" smtClean="0"/>
          </a:p>
          <a:p>
            <a:endParaRPr lang="id-ID" sz="1600" dirty="0"/>
          </a:p>
        </p:txBody>
      </p:sp>
      <p:pic>
        <p:nvPicPr>
          <p:cNvPr id="19" name="Picture 27" descr="ABS pedal operatio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3138" y="1362894"/>
            <a:ext cx="4191000" cy="2244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 Box 24"/>
          <p:cNvSpPr txBox="1">
            <a:spLocks noChangeArrowheads="1"/>
          </p:cNvSpPr>
          <p:nvPr/>
        </p:nvSpPr>
        <p:spPr bwMode="white">
          <a:xfrm>
            <a:off x="5849938" y="2010165"/>
            <a:ext cx="1371600" cy="998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FF99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ja-JP" dirty="0" err="1">
                <a:solidFill>
                  <a:prstClr val="black"/>
                </a:solidFill>
                <a:cs typeface="Arial" charset="0"/>
              </a:rPr>
              <a:t>Injak</a:t>
            </a:r>
            <a:r>
              <a:rPr lang="en-US" altLang="ja-JP" dirty="0">
                <a:solidFill>
                  <a:prstClr val="black"/>
                </a:solidFill>
                <a:cs typeface="Arial" charset="0"/>
              </a:rPr>
              <a:t> </a:t>
            </a:r>
            <a:r>
              <a:rPr lang="en-US" altLang="ja-JP" dirty="0" err="1">
                <a:solidFill>
                  <a:prstClr val="black"/>
                </a:solidFill>
                <a:cs typeface="Arial" charset="0"/>
              </a:rPr>
              <a:t>dan</a:t>
            </a:r>
            <a:r>
              <a:rPr lang="en-US" altLang="ja-JP" dirty="0">
                <a:solidFill>
                  <a:prstClr val="black"/>
                </a:solidFill>
                <a:cs typeface="Arial" charset="0"/>
              </a:rPr>
              <a:t> </a:t>
            </a:r>
            <a:r>
              <a:rPr lang="en-US" altLang="ja-JP" dirty="0" err="1">
                <a:solidFill>
                  <a:prstClr val="black"/>
                </a:solidFill>
                <a:cs typeface="Arial" charset="0"/>
              </a:rPr>
              <a:t>tahan</a:t>
            </a:r>
            <a:r>
              <a:rPr lang="en-US" altLang="ja-JP" dirty="0">
                <a:solidFill>
                  <a:prstClr val="black"/>
                </a:solidFill>
                <a:cs typeface="Arial" charset="0"/>
              </a:rPr>
              <a:t> pedal rem </a:t>
            </a:r>
            <a:r>
              <a:rPr lang="en-US" altLang="ja-JP" dirty="0" err="1">
                <a:solidFill>
                  <a:prstClr val="black"/>
                </a:solidFill>
                <a:cs typeface="Arial" charset="0"/>
              </a:rPr>
              <a:t>dengan</a:t>
            </a:r>
            <a:r>
              <a:rPr lang="en-US" altLang="ja-JP" dirty="0">
                <a:solidFill>
                  <a:prstClr val="black"/>
                </a:solidFill>
                <a:cs typeface="Arial" charset="0"/>
              </a:rPr>
              <a:t> </a:t>
            </a:r>
            <a:r>
              <a:rPr lang="en-US" altLang="ja-JP" dirty="0" err="1">
                <a:solidFill>
                  <a:prstClr val="black"/>
                </a:solidFill>
                <a:cs typeface="Arial" charset="0"/>
              </a:rPr>
              <a:t>kuat</a:t>
            </a:r>
            <a:r>
              <a:rPr lang="en-US" altLang="ja-JP" dirty="0">
                <a:solidFill>
                  <a:prstClr val="black"/>
                </a:solidFill>
                <a:cs typeface="Arial" charset="0"/>
              </a:rPr>
              <a:t>.</a:t>
            </a:r>
          </a:p>
        </p:txBody>
      </p:sp>
      <p:sp>
        <p:nvSpPr>
          <p:cNvPr id="21" name="Text Box 25"/>
          <p:cNvSpPr txBox="1">
            <a:spLocks noChangeArrowheads="1"/>
          </p:cNvSpPr>
          <p:nvPr/>
        </p:nvSpPr>
        <p:spPr bwMode="white">
          <a:xfrm>
            <a:off x="4783138" y="3536717"/>
            <a:ext cx="4191000" cy="646331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>
                <a:solidFill>
                  <a:srgbClr val="FF99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ja-JP" dirty="0">
                <a:solidFill>
                  <a:prstClr val="white"/>
                </a:solidFill>
                <a:cs typeface="Arial" charset="0"/>
              </a:rPr>
              <a:t>Pedal rem </a:t>
            </a:r>
            <a:r>
              <a:rPr lang="en-US" altLang="ja-JP" dirty="0" err="1">
                <a:solidFill>
                  <a:prstClr val="white"/>
                </a:solidFill>
                <a:cs typeface="Arial" charset="0"/>
              </a:rPr>
              <a:t>bergetar</a:t>
            </a:r>
            <a:r>
              <a:rPr lang="en-US" altLang="ja-JP" dirty="0">
                <a:solidFill>
                  <a:prstClr val="white"/>
                </a:solidFill>
                <a:cs typeface="Arial" charset="0"/>
              </a:rPr>
              <a:t> </a:t>
            </a:r>
            <a:r>
              <a:rPr lang="en-US" altLang="ja-JP" dirty="0" err="1">
                <a:solidFill>
                  <a:prstClr val="white"/>
                </a:solidFill>
                <a:cs typeface="Arial" charset="0"/>
              </a:rPr>
              <a:t>dan</a:t>
            </a:r>
            <a:r>
              <a:rPr lang="en-US" altLang="ja-JP" dirty="0">
                <a:solidFill>
                  <a:prstClr val="white"/>
                </a:solidFill>
                <a:cs typeface="Arial" charset="0"/>
              </a:rPr>
              <a:t> </a:t>
            </a:r>
            <a:r>
              <a:rPr lang="en-US" altLang="ja-JP" dirty="0" err="1">
                <a:solidFill>
                  <a:prstClr val="white"/>
                </a:solidFill>
                <a:cs typeface="Arial" charset="0"/>
              </a:rPr>
              <a:t>berbunyi</a:t>
            </a:r>
            <a:r>
              <a:rPr lang="en-US" altLang="ja-JP" dirty="0">
                <a:solidFill>
                  <a:prstClr val="white"/>
                </a:solidFill>
                <a:cs typeface="Arial" charset="0"/>
              </a:rPr>
              <a:t> </a:t>
            </a:r>
            <a:r>
              <a:rPr lang="en-US" altLang="ja-JP" dirty="0" err="1">
                <a:solidFill>
                  <a:prstClr val="white"/>
                </a:solidFill>
                <a:cs typeface="Arial" charset="0"/>
              </a:rPr>
              <a:t>adalah</a:t>
            </a:r>
            <a:r>
              <a:rPr lang="en-US" altLang="ja-JP" dirty="0">
                <a:solidFill>
                  <a:prstClr val="white"/>
                </a:solidFill>
                <a:cs typeface="Arial" charset="0"/>
              </a:rPr>
              <a:t> </a:t>
            </a:r>
            <a:r>
              <a:rPr lang="en-US" altLang="ja-JP" dirty="0" err="1">
                <a:solidFill>
                  <a:prstClr val="white"/>
                </a:solidFill>
                <a:cs typeface="Arial" charset="0"/>
              </a:rPr>
              <a:t>ciri-ciri</a:t>
            </a:r>
            <a:r>
              <a:rPr lang="en-US" altLang="ja-JP" dirty="0">
                <a:solidFill>
                  <a:prstClr val="white"/>
                </a:solidFill>
                <a:cs typeface="Arial" charset="0"/>
              </a:rPr>
              <a:t> ABS </a:t>
            </a:r>
            <a:r>
              <a:rPr lang="en-US" altLang="ja-JP" dirty="0" err="1" smtClean="0">
                <a:solidFill>
                  <a:prstClr val="white"/>
                </a:solidFill>
                <a:cs typeface="Arial" charset="0"/>
              </a:rPr>
              <a:t>sed</a:t>
            </a:r>
            <a:r>
              <a:rPr lang="id-ID" altLang="ja-JP" dirty="0" smtClean="0">
                <a:solidFill>
                  <a:prstClr val="white"/>
                </a:solidFill>
                <a:cs typeface="Arial" charset="0"/>
              </a:rPr>
              <a:t>a</a:t>
            </a:r>
            <a:r>
              <a:rPr lang="en-US" altLang="ja-JP" dirty="0" err="1" smtClean="0">
                <a:solidFill>
                  <a:prstClr val="white"/>
                </a:solidFill>
                <a:cs typeface="Arial" charset="0"/>
              </a:rPr>
              <a:t>ng</a:t>
            </a:r>
            <a:r>
              <a:rPr lang="en-US" altLang="ja-JP" dirty="0" smtClean="0">
                <a:solidFill>
                  <a:prstClr val="white"/>
                </a:solidFill>
                <a:cs typeface="Arial" charset="0"/>
              </a:rPr>
              <a:t> </a:t>
            </a:r>
            <a:r>
              <a:rPr lang="en-US" altLang="ja-JP" dirty="0" err="1">
                <a:solidFill>
                  <a:prstClr val="white"/>
                </a:solidFill>
                <a:cs typeface="Arial" charset="0"/>
              </a:rPr>
              <a:t>bekerja</a:t>
            </a:r>
            <a:r>
              <a:rPr lang="en-US" altLang="ja-JP" dirty="0">
                <a:solidFill>
                  <a:prstClr val="white"/>
                </a:solidFill>
                <a:cs typeface="Arial" charset="0"/>
              </a:rPr>
              <a:t>.</a:t>
            </a:r>
          </a:p>
        </p:txBody>
      </p:sp>
      <p:sp>
        <p:nvSpPr>
          <p:cNvPr id="22" name="Text Box 26"/>
          <p:cNvSpPr txBox="1">
            <a:spLocks noChangeArrowheads="1"/>
          </p:cNvSpPr>
          <p:nvPr/>
        </p:nvSpPr>
        <p:spPr bwMode="white">
          <a:xfrm>
            <a:off x="7478713" y="2482589"/>
            <a:ext cx="1414463" cy="97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FF99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ja-JP" dirty="0" err="1">
                <a:solidFill>
                  <a:prstClr val="black"/>
                </a:solidFill>
                <a:cs typeface="Arial" charset="0"/>
              </a:rPr>
              <a:t>Jangan</a:t>
            </a:r>
            <a:r>
              <a:rPr lang="en-US" altLang="ja-JP" dirty="0">
                <a:solidFill>
                  <a:prstClr val="black"/>
                </a:solidFill>
                <a:cs typeface="Arial" charset="0"/>
              </a:rPr>
              <a:t> </a:t>
            </a:r>
            <a:r>
              <a:rPr lang="en-US" altLang="ja-JP" dirty="0" err="1">
                <a:solidFill>
                  <a:prstClr val="black"/>
                </a:solidFill>
                <a:cs typeface="Arial" charset="0"/>
              </a:rPr>
              <a:t>memompa</a:t>
            </a:r>
            <a:r>
              <a:rPr lang="en-US" altLang="ja-JP" dirty="0">
                <a:solidFill>
                  <a:prstClr val="black"/>
                </a:solidFill>
                <a:cs typeface="Arial" charset="0"/>
              </a:rPr>
              <a:t>  pedal rem</a:t>
            </a:r>
          </a:p>
        </p:txBody>
      </p:sp>
      <p:grpSp>
        <p:nvGrpSpPr>
          <p:cNvPr id="23" name="Group 30"/>
          <p:cNvGrpSpPr>
            <a:grpSpLocks/>
          </p:cNvGrpSpPr>
          <p:nvPr/>
        </p:nvGrpSpPr>
        <p:grpSpPr bwMode="auto">
          <a:xfrm>
            <a:off x="84584" y="4869904"/>
            <a:ext cx="6791672" cy="1295400"/>
            <a:chOff x="144" y="2976"/>
            <a:chExt cx="2736" cy="816"/>
          </a:xfrm>
          <a:solidFill>
            <a:srgbClr val="FFFF00"/>
          </a:solidFill>
        </p:grpSpPr>
        <p:sp>
          <p:nvSpPr>
            <p:cNvPr id="24" name="AutoShape 29"/>
            <p:cNvSpPr>
              <a:spLocks noChangeArrowheads="1"/>
            </p:cNvSpPr>
            <p:nvPr/>
          </p:nvSpPr>
          <p:spPr bwMode="auto">
            <a:xfrm>
              <a:off x="144" y="2976"/>
              <a:ext cx="2736" cy="816"/>
            </a:xfrm>
            <a:prstGeom prst="roundRect">
              <a:avLst>
                <a:gd name="adj" fmla="val 16667"/>
              </a:avLst>
            </a:prstGeom>
            <a:grpFill/>
            <a:ln>
              <a:noFill/>
            </a:ln>
            <a:effectLst>
              <a:outerShdw dist="35921" dir="2700000" algn="ctr" rotWithShape="0">
                <a:srgbClr val="4D4D4D"/>
              </a:outerShdw>
            </a:effectLst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tx2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/>
            <a:p>
              <a:endParaRPr lang="id-ID">
                <a:solidFill>
                  <a:prstClr val="black"/>
                </a:solidFill>
              </a:endParaRPr>
            </a:p>
          </p:txBody>
        </p:sp>
        <p:sp>
          <p:nvSpPr>
            <p:cNvPr id="25" name="Text Box 28"/>
            <p:cNvSpPr txBox="1">
              <a:spLocks noChangeArrowheads="1"/>
            </p:cNvSpPr>
            <p:nvPr/>
          </p:nvSpPr>
          <p:spPr bwMode="white">
            <a:xfrm>
              <a:off x="240" y="3009"/>
              <a:ext cx="2544" cy="582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FF99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ja-JP" b="1" dirty="0">
                  <a:solidFill>
                    <a:prstClr val="black"/>
                  </a:solidFill>
                  <a:cs typeface="Arial" charset="0"/>
                </a:rPr>
                <a:t>ABS </a:t>
              </a:r>
              <a:r>
                <a:rPr lang="en-US" altLang="ja-JP" b="1" dirty="0" err="1">
                  <a:solidFill>
                    <a:prstClr val="black"/>
                  </a:solidFill>
                  <a:cs typeface="Arial" charset="0"/>
                </a:rPr>
                <a:t>bertujuan</a:t>
              </a:r>
              <a:r>
                <a:rPr lang="en-US" altLang="ja-JP" b="1" dirty="0">
                  <a:solidFill>
                    <a:prstClr val="black"/>
                  </a:solidFill>
                  <a:cs typeface="Arial" charset="0"/>
                </a:rPr>
                <a:t> agar </a:t>
              </a:r>
              <a:r>
                <a:rPr lang="en-US" altLang="ja-JP" b="1" dirty="0" err="1">
                  <a:solidFill>
                    <a:prstClr val="black"/>
                  </a:solidFill>
                  <a:cs typeface="Arial" charset="0"/>
                </a:rPr>
                <a:t>roda-roda</a:t>
              </a:r>
              <a:r>
                <a:rPr lang="en-US" altLang="ja-JP" b="1" dirty="0">
                  <a:solidFill>
                    <a:prstClr val="black"/>
                  </a:solidFill>
                  <a:cs typeface="Arial" charset="0"/>
                </a:rPr>
                <a:t> </a:t>
              </a:r>
              <a:r>
                <a:rPr lang="en-US" altLang="ja-JP" b="1" dirty="0" err="1">
                  <a:solidFill>
                    <a:prstClr val="black"/>
                  </a:solidFill>
                  <a:cs typeface="Arial" charset="0"/>
                </a:rPr>
                <a:t>tidak</a:t>
              </a:r>
              <a:r>
                <a:rPr lang="en-US" altLang="ja-JP" b="1" dirty="0">
                  <a:solidFill>
                    <a:prstClr val="black"/>
                  </a:solidFill>
                  <a:cs typeface="Arial" charset="0"/>
                </a:rPr>
                <a:t> </a:t>
              </a:r>
              <a:r>
                <a:rPr lang="en-US" altLang="ja-JP" b="1" dirty="0" err="1">
                  <a:solidFill>
                    <a:prstClr val="black"/>
                  </a:solidFill>
                  <a:cs typeface="Arial" charset="0"/>
                </a:rPr>
                <a:t>mengunci</a:t>
              </a:r>
              <a:r>
                <a:rPr lang="en-US" altLang="ja-JP" b="1" dirty="0">
                  <a:solidFill>
                    <a:prstClr val="black"/>
                  </a:solidFill>
                  <a:cs typeface="Arial" charset="0"/>
                </a:rPr>
                <a:t> </a:t>
              </a:r>
              <a:r>
                <a:rPr lang="en-US" altLang="ja-JP" b="1" dirty="0" err="1">
                  <a:solidFill>
                    <a:prstClr val="black"/>
                  </a:solidFill>
                  <a:cs typeface="Arial" charset="0"/>
                </a:rPr>
                <a:t>ketika</a:t>
              </a:r>
              <a:r>
                <a:rPr lang="en-US" altLang="ja-JP" b="1" dirty="0">
                  <a:solidFill>
                    <a:prstClr val="black"/>
                  </a:solidFill>
                  <a:cs typeface="Arial" charset="0"/>
                </a:rPr>
                <a:t> </a:t>
              </a:r>
              <a:r>
                <a:rPr lang="en-US" altLang="ja-JP" b="1" dirty="0" err="1" smtClean="0">
                  <a:solidFill>
                    <a:prstClr val="black"/>
                  </a:solidFill>
                  <a:cs typeface="Arial" charset="0"/>
                </a:rPr>
                <a:t>dilakukan</a:t>
              </a:r>
              <a:r>
                <a:rPr lang="en-US" altLang="ja-JP" b="1" dirty="0" smtClean="0">
                  <a:solidFill>
                    <a:prstClr val="black"/>
                  </a:solidFill>
                  <a:cs typeface="Arial" charset="0"/>
                </a:rPr>
                <a:t> </a:t>
              </a:r>
              <a:r>
                <a:rPr lang="en-US" altLang="ja-JP" b="1" dirty="0" err="1">
                  <a:solidFill>
                    <a:prstClr val="black"/>
                  </a:solidFill>
                  <a:cs typeface="Arial" charset="0"/>
                </a:rPr>
                <a:t>pengereman</a:t>
              </a:r>
              <a:r>
                <a:rPr lang="en-US" altLang="ja-JP" b="1" dirty="0">
                  <a:solidFill>
                    <a:prstClr val="black"/>
                  </a:solidFill>
                  <a:cs typeface="Arial" charset="0"/>
                </a:rPr>
                <a:t> </a:t>
              </a:r>
              <a:r>
                <a:rPr lang="en-US" altLang="ja-JP" b="1" dirty="0" err="1">
                  <a:solidFill>
                    <a:prstClr val="black"/>
                  </a:solidFill>
                  <a:cs typeface="Arial" charset="0"/>
                </a:rPr>
                <a:t>sehingga</a:t>
              </a:r>
              <a:r>
                <a:rPr lang="en-US" altLang="ja-JP" b="1" dirty="0">
                  <a:solidFill>
                    <a:prstClr val="black"/>
                  </a:solidFill>
                  <a:cs typeface="Arial" charset="0"/>
                </a:rPr>
                <a:t> </a:t>
              </a:r>
              <a:r>
                <a:rPr lang="en-US" altLang="ja-JP" b="1" dirty="0" err="1">
                  <a:solidFill>
                    <a:prstClr val="black"/>
                  </a:solidFill>
                  <a:cs typeface="Arial" charset="0"/>
                </a:rPr>
                <a:t>kendaraan</a:t>
              </a:r>
              <a:r>
                <a:rPr lang="en-US" altLang="ja-JP" b="1" dirty="0">
                  <a:solidFill>
                    <a:prstClr val="black"/>
                  </a:solidFill>
                  <a:cs typeface="Arial" charset="0"/>
                </a:rPr>
                <a:t> </a:t>
              </a:r>
              <a:r>
                <a:rPr lang="en-US" altLang="ja-JP" b="1" dirty="0" err="1">
                  <a:solidFill>
                    <a:prstClr val="black"/>
                  </a:solidFill>
                  <a:cs typeface="Arial" charset="0"/>
                </a:rPr>
                <a:t>tetap</a:t>
              </a:r>
              <a:r>
                <a:rPr lang="en-US" altLang="ja-JP" b="1" dirty="0">
                  <a:solidFill>
                    <a:prstClr val="black"/>
                  </a:solidFill>
                  <a:cs typeface="Arial" charset="0"/>
                </a:rPr>
                <a:t> </a:t>
              </a:r>
              <a:r>
                <a:rPr lang="en-US" altLang="ja-JP" b="1" dirty="0" err="1">
                  <a:solidFill>
                    <a:prstClr val="black"/>
                  </a:solidFill>
                  <a:cs typeface="Arial" charset="0"/>
                </a:rPr>
                <a:t>dapat</a:t>
              </a:r>
              <a:r>
                <a:rPr lang="en-US" altLang="ja-JP" b="1" dirty="0">
                  <a:solidFill>
                    <a:prstClr val="black"/>
                  </a:solidFill>
                  <a:cs typeface="Arial" charset="0"/>
                </a:rPr>
                <a:t> </a:t>
              </a:r>
              <a:r>
                <a:rPr lang="en-US" altLang="ja-JP" b="1" dirty="0" err="1">
                  <a:solidFill>
                    <a:prstClr val="black"/>
                  </a:solidFill>
                  <a:cs typeface="Arial" charset="0"/>
                </a:rPr>
                <a:t>dikendalikan</a:t>
              </a:r>
              <a:r>
                <a:rPr lang="en-US" altLang="ja-JP" b="1" dirty="0">
                  <a:solidFill>
                    <a:prstClr val="black"/>
                  </a:solidFill>
                  <a:cs typeface="Arial" charset="0"/>
                </a:rPr>
                <a:t> </a:t>
              </a:r>
              <a:r>
                <a:rPr lang="en-US" altLang="ja-JP" b="1" dirty="0" err="1">
                  <a:solidFill>
                    <a:prstClr val="black"/>
                  </a:solidFill>
                  <a:cs typeface="Arial" charset="0"/>
                </a:rPr>
                <a:t>arahnya</a:t>
              </a:r>
              <a:r>
                <a:rPr lang="en-US" altLang="ja-JP" b="1" dirty="0">
                  <a:solidFill>
                    <a:prstClr val="black"/>
                  </a:solidFill>
                  <a:cs typeface="Arial" charset="0"/>
                </a:rPr>
                <a:t> </a:t>
              </a:r>
              <a:r>
                <a:rPr lang="en-US" altLang="ja-JP" b="1" dirty="0" err="1">
                  <a:solidFill>
                    <a:prstClr val="black"/>
                  </a:solidFill>
                  <a:cs typeface="Arial" charset="0"/>
                </a:rPr>
                <a:t>dan</a:t>
              </a:r>
              <a:r>
                <a:rPr lang="en-US" altLang="ja-JP" b="1" dirty="0">
                  <a:solidFill>
                    <a:prstClr val="black"/>
                  </a:solidFill>
                  <a:cs typeface="Arial" charset="0"/>
                </a:rPr>
                <a:t> </a:t>
              </a:r>
              <a:r>
                <a:rPr lang="en-US" altLang="ja-JP" b="1" dirty="0" err="1">
                  <a:solidFill>
                    <a:prstClr val="black"/>
                  </a:solidFill>
                  <a:cs typeface="Arial" charset="0"/>
                </a:rPr>
                <a:t>jarak</a:t>
              </a:r>
              <a:r>
                <a:rPr lang="en-US" altLang="ja-JP" b="1" dirty="0">
                  <a:solidFill>
                    <a:prstClr val="black"/>
                  </a:solidFill>
                  <a:cs typeface="Arial" charset="0"/>
                </a:rPr>
                <a:t> </a:t>
              </a:r>
              <a:r>
                <a:rPr lang="en-US" altLang="ja-JP" b="1" dirty="0" err="1">
                  <a:solidFill>
                    <a:prstClr val="black"/>
                  </a:solidFill>
                  <a:cs typeface="Arial" charset="0"/>
                </a:rPr>
                <a:t>pengereman</a:t>
              </a:r>
              <a:r>
                <a:rPr lang="en-US" altLang="ja-JP" b="1" dirty="0">
                  <a:solidFill>
                    <a:prstClr val="black"/>
                  </a:solidFill>
                  <a:cs typeface="Arial" charset="0"/>
                </a:rPr>
                <a:t> </a:t>
              </a:r>
              <a:r>
                <a:rPr lang="en-US" altLang="ja-JP" b="1" dirty="0" err="1">
                  <a:solidFill>
                    <a:prstClr val="black"/>
                  </a:solidFill>
                  <a:cs typeface="Arial" charset="0"/>
                </a:rPr>
                <a:t>tetap</a:t>
              </a:r>
              <a:r>
                <a:rPr lang="en-US" altLang="ja-JP" b="1" dirty="0">
                  <a:solidFill>
                    <a:prstClr val="black"/>
                  </a:solidFill>
                  <a:cs typeface="Arial" charset="0"/>
                </a:rPr>
                <a:t> </a:t>
              </a:r>
              <a:r>
                <a:rPr lang="en-US" altLang="ja-JP" b="1" dirty="0" err="1">
                  <a:solidFill>
                    <a:prstClr val="black"/>
                  </a:solidFill>
                  <a:cs typeface="Arial" charset="0"/>
                </a:rPr>
                <a:t>terjaga</a:t>
              </a:r>
              <a:r>
                <a:rPr lang="en-US" altLang="ja-JP" b="1" dirty="0">
                  <a:solidFill>
                    <a:prstClr val="black"/>
                  </a:solidFill>
                  <a:cs typeface="Arial" charset="0"/>
                </a:rPr>
                <a:t>.</a:t>
              </a: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7756471" y="5774532"/>
            <a:ext cx="12697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1200" dirty="0" smtClean="0">
                <a:solidFill>
                  <a:prstClr val="black"/>
                </a:solidFill>
              </a:rPr>
              <a:t>Click movie</a:t>
            </a:r>
            <a:endParaRPr lang="id-ID" sz="1200" dirty="0">
              <a:solidFill>
                <a:prstClr val="black"/>
              </a:solidFill>
            </a:endParaRPr>
          </a:p>
        </p:txBody>
      </p:sp>
      <p:pic>
        <p:nvPicPr>
          <p:cNvPr id="37891" name="Picture 3">
            <a:hlinkClick r:id="rId5" action="ppaction://hlinkfile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7806" y="5069145"/>
            <a:ext cx="67627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C3118-7F1C-4E29-A121-458FAC727CC1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42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ext Placeholder 3"/>
          <p:cNvSpPr txBox="1">
            <a:spLocks/>
          </p:cNvSpPr>
          <p:nvPr/>
        </p:nvSpPr>
        <p:spPr>
          <a:xfrm>
            <a:off x="354936" y="960463"/>
            <a:ext cx="5486400" cy="8048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d-ID" dirty="0" smtClean="0">
                <a:solidFill>
                  <a:srgbClr val="0000FF"/>
                </a:solidFill>
                <a:latin typeface="Arial Black" pitchFamily="34" charset="0"/>
              </a:rPr>
              <a:t>Garis Besar</a:t>
            </a:r>
            <a:endParaRPr lang="en-US" dirty="0" smtClean="0">
              <a:solidFill>
                <a:srgbClr val="0000FF"/>
              </a:solidFill>
              <a:latin typeface="Arial Black" pitchFamily="34" charset="0"/>
            </a:endParaRPr>
          </a:p>
          <a:p>
            <a:endParaRPr lang="id-ID" dirty="0">
              <a:solidFill>
                <a:srgbClr val="0000FF"/>
              </a:solidFill>
              <a:latin typeface="Arial Black" pitchFamily="34" charset="0"/>
            </a:endParaRP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15386" name="ShockwaveFlash1" r:id="rId2" imgW="4355838" imgH="2951600"/>
        </mc:Choice>
        <mc:Fallback>
          <p:control name="ShockwaveFlash1" r:id="rId2" imgW="4355838" imgH="2951600">
            <p:pic>
              <p:nvPicPr>
                <p:cNvPr id="0" name="ShockwaveFlash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4463" y="1341438"/>
                  <a:ext cx="4356100" cy="295116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839503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 animBg="1"/>
      <p:bldP spid="2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9"/>
          <p:cNvGrpSpPr>
            <a:grpSpLocks/>
          </p:cNvGrpSpPr>
          <p:nvPr/>
        </p:nvGrpSpPr>
        <p:grpSpPr bwMode="auto">
          <a:xfrm>
            <a:off x="899592" y="2540508"/>
            <a:ext cx="3529176" cy="1636686"/>
            <a:chOff x="624" y="1516"/>
            <a:chExt cx="1717" cy="741"/>
          </a:xfrm>
        </p:grpSpPr>
        <p:pic>
          <p:nvPicPr>
            <p:cNvPr id="5" name="Picture 10" descr="C:\04TOYOTA\pic\VSC\EBD1_c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0" y="1516"/>
              <a:ext cx="1432" cy="5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ectangle 11"/>
            <p:cNvSpPr>
              <a:spLocks noChangeArrowheads="1"/>
            </p:cNvSpPr>
            <p:nvPr/>
          </p:nvSpPr>
          <p:spPr bwMode="auto">
            <a:xfrm>
              <a:off x="624" y="2101"/>
              <a:ext cx="1717" cy="156"/>
            </a:xfrm>
            <a:prstGeom prst="rect">
              <a:avLst/>
            </a:prstGeom>
            <a:gradFill rotWithShape="0">
              <a:gsLst>
                <a:gs pos="0">
                  <a:srgbClr val="CDCE94"/>
                </a:gs>
                <a:gs pos="100000">
                  <a:srgbClr val="CDCE94">
                    <a:gamma/>
                    <a:tint val="13725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id-ID">
                <a:solidFill>
                  <a:prstClr val="black"/>
                </a:solidFill>
              </a:endParaRPr>
            </a:p>
          </p:txBody>
        </p:sp>
        <p:sp>
          <p:nvSpPr>
            <p:cNvPr id="7" name="Line 12"/>
            <p:cNvSpPr>
              <a:spLocks noChangeShapeType="1"/>
            </p:cNvSpPr>
            <p:nvPr/>
          </p:nvSpPr>
          <p:spPr bwMode="auto">
            <a:xfrm rot="-5400000">
              <a:off x="1958" y="2017"/>
              <a:ext cx="1" cy="174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id-ID">
                <a:solidFill>
                  <a:prstClr val="black"/>
                </a:solidFill>
              </a:endParaRPr>
            </a:p>
          </p:txBody>
        </p:sp>
      </p:grpSp>
      <p:grpSp>
        <p:nvGrpSpPr>
          <p:cNvPr id="8" name="Group 13"/>
          <p:cNvGrpSpPr>
            <a:grpSpLocks/>
          </p:cNvGrpSpPr>
          <p:nvPr/>
        </p:nvGrpSpPr>
        <p:grpSpPr bwMode="auto">
          <a:xfrm>
            <a:off x="5403330" y="4479156"/>
            <a:ext cx="3097534" cy="2118196"/>
            <a:chOff x="3269" y="2544"/>
            <a:chExt cx="1644" cy="1046"/>
          </a:xfrm>
        </p:grpSpPr>
        <p:pic>
          <p:nvPicPr>
            <p:cNvPr id="9" name="Picture 14" descr="C:\04TOYOTA\pic\VSC\EBD3_c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9" y="2544"/>
              <a:ext cx="1644" cy="10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Line 15"/>
            <p:cNvSpPr>
              <a:spLocks noChangeShapeType="1"/>
            </p:cNvSpPr>
            <p:nvPr/>
          </p:nvSpPr>
          <p:spPr bwMode="auto">
            <a:xfrm>
              <a:off x="3552" y="3141"/>
              <a:ext cx="0" cy="233"/>
            </a:xfrm>
            <a:prstGeom prst="line">
              <a:avLst/>
            </a:prstGeom>
            <a:noFill/>
            <a:ln w="635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id-ID">
                <a:solidFill>
                  <a:prstClr val="black"/>
                </a:solidFill>
              </a:endParaRPr>
            </a:p>
          </p:txBody>
        </p:sp>
        <p:sp>
          <p:nvSpPr>
            <p:cNvPr id="11" name="Line 16"/>
            <p:cNvSpPr>
              <a:spLocks noChangeShapeType="1"/>
            </p:cNvSpPr>
            <p:nvPr/>
          </p:nvSpPr>
          <p:spPr bwMode="auto">
            <a:xfrm>
              <a:off x="4176" y="3123"/>
              <a:ext cx="0" cy="175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id-ID">
                <a:solidFill>
                  <a:prstClr val="black"/>
                </a:solidFill>
              </a:endParaRPr>
            </a:p>
          </p:txBody>
        </p:sp>
      </p:grpSp>
      <p:grpSp>
        <p:nvGrpSpPr>
          <p:cNvPr id="12" name="Group 17"/>
          <p:cNvGrpSpPr>
            <a:grpSpLocks/>
          </p:cNvGrpSpPr>
          <p:nvPr/>
        </p:nvGrpSpPr>
        <p:grpSpPr bwMode="auto">
          <a:xfrm rot="10800000">
            <a:off x="5319191" y="2276873"/>
            <a:ext cx="3255803" cy="2367785"/>
            <a:chOff x="3216" y="1344"/>
            <a:chExt cx="1728" cy="1169"/>
          </a:xfrm>
        </p:grpSpPr>
        <p:pic>
          <p:nvPicPr>
            <p:cNvPr id="13" name="Picture 18" descr="C:\04TOYOTA\pic\VSC\EBD4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3216" y="1344"/>
              <a:ext cx="1728" cy="11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Line 19"/>
            <p:cNvSpPr>
              <a:spLocks noChangeShapeType="1"/>
            </p:cNvSpPr>
            <p:nvPr/>
          </p:nvSpPr>
          <p:spPr bwMode="auto">
            <a:xfrm rot="10800000">
              <a:off x="3764" y="1725"/>
              <a:ext cx="0" cy="233"/>
            </a:xfrm>
            <a:prstGeom prst="line">
              <a:avLst/>
            </a:prstGeom>
            <a:noFill/>
            <a:ln w="635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id-ID">
                <a:solidFill>
                  <a:prstClr val="black"/>
                </a:solidFill>
              </a:endParaRPr>
            </a:p>
          </p:txBody>
        </p:sp>
        <p:sp>
          <p:nvSpPr>
            <p:cNvPr id="15" name="Line 20"/>
            <p:cNvSpPr>
              <a:spLocks noChangeShapeType="1"/>
            </p:cNvSpPr>
            <p:nvPr/>
          </p:nvSpPr>
          <p:spPr bwMode="auto">
            <a:xfrm rot="10800000">
              <a:off x="4396" y="1725"/>
              <a:ext cx="0" cy="233"/>
            </a:xfrm>
            <a:prstGeom prst="line">
              <a:avLst/>
            </a:prstGeom>
            <a:noFill/>
            <a:ln w="635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id-ID">
                <a:solidFill>
                  <a:prstClr val="black"/>
                </a:solidFill>
              </a:endParaRPr>
            </a:p>
          </p:txBody>
        </p:sp>
      </p:grpSp>
      <p:grpSp>
        <p:nvGrpSpPr>
          <p:cNvPr id="16" name="Group 21"/>
          <p:cNvGrpSpPr>
            <a:grpSpLocks/>
          </p:cNvGrpSpPr>
          <p:nvPr/>
        </p:nvGrpSpPr>
        <p:grpSpPr bwMode="auto">
          <a:xfrm>
            <a:off x="899592" y="4216907"/>
            <a:ext cx="3529176" cy="1607973"/>
            <a:chOff x="624" y="2572"/>
            <a:chExt cx="1717" cy="728"/>
          </a:xfrm>
        </p:grpSpPr>
        <p:pic>
          <p:nvPicPr>
            <p:cNvPr id="17" name="Picture 22" descr="C:\04TOYOTA\pic\VSC\EBD2_c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0" y="2572"/>
              <a:ext cx="1432" cy="5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Rectangle 23"/>
            <p:cNvSpPr>
              <a:spLocks noChangeArrowheads="1"/>
            </p:cNvSpPr>
            <p:nvPr/>
          </p:nvSpPr>
          <p:spPr bwMode="auto">
            <a:xfrm>
              <a:off x="624" y="3144"/>
              <a:ext cx="1717" cy="156"/>
            </a:xfrm>
            <a:prstGeom prst="rect">
              <a:avLst/>
            </a:prstGeom>
            <a:gradFill rotWithShape="0">
              <a:gsLst>
                <a:gs pos="0">
                  <a:srgbClr val="CDCE94"/>
                </a:gs>
                <a:gs pos="100000">
                  <a:srgbClr val="CDCE94">
                    <a:gamma/>
                    <a:tint val="13725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id-ID">
                <a:solidFill>
                  <a:prstClr val="black"/>
                </a:solidFill>
              </a:endParaRPr>
            </a:p>
          </p:txBody>
        </p:sp>
        <p:sp>
          <p:nvSpPr>
            <p:cNvPr id="19" name="Line 24"/>
            <p:cNvSpPr>
              <a:spLocks noChangeShapeType="1"/>
            </p:cNvSpPr>
            <p:nvPr/>
          </p:nvSpPr>
          <p:spPr bwMode="auto">
            <a:xfrm rot="-5400000">
              <a:off x="1997" y="3022"/>
              <a:ext cx="1" cy="253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id-ID">
                <a:solidFill>
                  <a:prstClr val="black"/>
                </a:solidFill>
              </a:endParaRPr>
            </a:p>
          </p:txBody>
        </p:sp>
        <p:sp>
          <p:nvSpPr>
            <p:cNvPr id="20" name="Line 25"/>
            <p:cNvSpPr>
              <a:spLocks noChangeShapeType="1"/>
            </p:cNvSpPr>
            <p:nvPr/>
          </p:nvSpPr>
          <p:spPr bwMode="auto">
            <a:xfrm rot="-5400000">
              <a:off x="1220" y="2969"/>
              <a:ext cx="0" cy="350"/>
            </a:xfrm>
            <a:prstGeom prst="line">
              <a:avLst/>
            </a:prstGeom>
            <a:noFill/>
            <a:ln w="635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id-ID">
                <a:solidFill>
                  <a:prstClr val="black"/>
                </a:solidFill>
              </a:endParaRPr>
            </a:p>
          </p:txBody>
        </p:sp>
      </p:grpSp>
      <p:sp>
        <p:nvSpPr>
          <p:cNvPr id="23" name="Text Placeholder 22"/>
          <p:cNvSpPr txBox="1">
            <a:spLocks noGrp="1"/>
          </p:cNvSpPr>
          <p:nvPr>
            <p:ph type="body" sz="half" idx="2"/>
          </p:nvPr>
        </p:nvSpPr>
        <p:spPr>
          <a:xfrm>
            <a:off x="323528" y="1431125"/>
            <a:ext cx="8467490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 smtClean="0">
                <a:solidFill>
                  <a:srgbClr val="0000FF"/>
                </a:solidFill>
                <a:latin typeface="Arial Black" pitchFamily="34" charset="0"/>
              </a:rPr>
              <a:t>mengatur</a:t>
            </a:r>
            <a:r>
              <a:rPr lang="en-US" sz="1800" dirty="0" smtClean="0">
                <a:solidFill>
                  <a:srgbClr val="0000FF"/>
                </a:solidFill>
                <a:latin typeface="Arial Black" pitchFamily="34" charset="0"/>
              </a:rPr>
              <a:t> </a:t>
            </a:r>
            <a:r>
              <a:rPr lang="en-US" sz="1800" dirty="0" err="1">
                <a:solidFill>
                  <a:srgbClr val="0000FF"/>
                </a:solidFill>
                <a:latin typeface="Arial Black" pitchFamily="34" charset="0"/>
              </a:rPr>
              <a:t>distribusi</a:t>
            </a:r>
            <a:r>
              <a:rPr lang="en-US" sz="1800" dirty="0">
                <a:solidFill>
                  <a:srgbClr val="0000FF"/>
                </a:solidFill>
                <a:latin typeface="Arial Black" pitchFamily="34" charset="0"/>
              </a:rPr>
              <a:t> </a:t>
            </a:r>
            <a:r>
              <a:rPr lang="en-US" sz="1800" dirty="0" err="1">
                <a:solidFill>
                  <a:srgbClr val="0000FF"/>
                </a:solidFill>
                <a:latin typeface="Arial Black" pitchFamily="34" charset="0"/>
              </a:rPr>
              <a:t>kekuatan</a:t>
            </a:r>
            <a:r>
              <a:rPr lang="en-US" sz="1800" dirty="0">
                <a:solidFill>
                  <a:srgbClr val="0000FF"/>
                </a:solidFill>
                <a:latin typeface="Arial Black" pitchFamily="34" charset="0"/>
              </a:rPr>
              <a:t> rem </a:t>
            </a:r>
            <a:r>
              <a:rPr lang="en-US" sz="1800" dirty="0" err="1">
                <a:solidFill>
                  <a:srgbClr val="0000FF"/>
                </a:solidFill>
                <a:latin typeface="Arial Black" pitchFamily="34" charset="0"/>
              </a:rPr>
              <a:t>ke</a:t>
            </a:r>
            <a:r>
              <a:rPr lang="en-US" sz="1800" dirty="0">
                <a:solidFill>
                  <a:srgbClr val="0000FF"/>
                </a:solidFill>
                <a:latin typeface="Arial Black" pitchFamily="34" charset="0"/>
              </a:rPr>
              <a:t> </a:t>
            </a:r>
            <a:r>
              <a:rPr lang="en-US" sz="1800" dirty="0" err="1">
                <a:solidFill>
                  <a:srgbClr val="0000FF"/>
                </a:solidFill>
                <a:latin typeface="Arial Black" pitchFamily="34" charset="0"/>
              </a:rPr>
              <a:t>setiap</a:t>
            </a:r>
            <a:r>
              <a:rPr lang="en-US" sz="1800" dirty="0">
                <a:solidFill>
                  <a:srgbClr val="0000FF"/>
                </a:solidFill>
                <a:latin typeface="Arial Black" pitchFamily="34" charset="0"/>
              </a:rPr>
              <a:t> </a:t>
            </a:r>
            <a:r>
              <a:rPr lang="en-US" sz="1800" dirty="0" err="1">
                <a:solidFill>
                  <a:srgbClr val="0000FF"/>
                </a:solidFill>
                <a:latin typeface="Arial Black" pitchFamily="34" charset="0"/>
              </a:rPr>
              <a:t>roda</a:t>
            </a:r>
            <a:endParaRPr lang="id-ID" sz="1800" dirty="0">
              <a:solidFill>
                <a:srgbClr val="0000FF"/>
              </a:solidFill>
              <a:latin typeface="Arial Black" pitchFamily="34" charset="0"/>
            </a:endParaRPr>
          </a:p>
          <a:p>
            <a:r>
              <a:rPr lang="en-US" sz="1800" dirty="0">
                <a:solidFill>
                  <a:srgbClr val="0000FF"/>
                </a:solidFill>
                <a:latin typeface="Arial Black" pitchFamily="34" charset="0"/>
              </a:rPr>
              <a:t> </a:t>
            </a:r>
            <a:r>
              <a:rPr lang="en-US" sz="1800" dirty="0" err="1">
                <a:solidFill>
                  <a:srgbClr val="0000FF"/>
                </a:solidFill>
                <a:latin typeface="Arial Black" pitchFamily="34" charset="0"/>
              </a:rPr>
              <a:t>sesuai</a:t>
            </a:r>
            <a:r>
              <a:rPr lang="en-US" sz="1800" dirty="0">
                <a:solidFill>
                  <a:srgbClr val="0000FF"/>
                </a:solidFill>
                <a:latin typeface="Arial Black" pitchFamily="34" charset="0"/>
              </a:rPr>
              <a:t> </a:t>
            </a:r>
            <a:r>
              <a:rPr lang="en-US" sz="1800" dirty="0" err="1">
                <a:solidFill>
                  <a:srgbClr val="0000FF"/>
                </a:solidFill>
                <a:latin typeface="Arial Black" pitchFamily="34" charset="0"/>
              </a:rPr>
              <a:t>distribusi</a:t>
            </a:r>
            <a:r>
              <a:rPr lang="en-US" sz="1800" dirty="0">
                <a:solidFill>
                  <a:srgbClr val="0000FF"/>
                </a:solidFill>
                <a:latin typeface="Arial Black" pitchFamily="34" charset="0"/>
              </a:rPr>
              <a:t> </a:t>
            </a:r>
            <a:r>
              <a:rPr lang="id-ID" sz="1800" dirty="0" smtClean="0">
                <a:solidFill>
                  <a:srgbClr val="0000FF"/>
                </a:solidFill>
                <a:latin typeface="Arial Black" pitchFamily="34" charset="0"/>
              </a:rPr>
              <a:t>beban pada</a:t>
            </a:r>
            <a:r>
              <a:rPr lang="en-US" sz="1800" dirty="0" smtClean="0">
                <a:solidFill>
                  <a:srgbClr val="0000FF"/>
                </a:solidFill>
                <a:latin typeface="Arial Black" pitchFamily="34" charset="0"/>
              </a:rPr>
              <a:t> </a:t>
            </a:r>
            <a:r>
              <a:rPr lang="en-US" sz="1800" dirty="0" err="1">
                <a:solidFill>
                  <a:srgbClr val="0000FF"/>
                </a:solidFill>
                <a:latin typeface="Arial Black" pitchFamily="34" charset="0"/>
              </a:rPr>
              <a:t>kendaraan</a:t>
            </a:r>
            <a:endParaRPr lang="id-ID" sz="1800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21" name="Line 25"/>
          <p:cNvSpPr>
            <a:spLocks noChangeShapeType="1"/>
          </p:cNvSpPr>
          <p:nvPr/>
        </p:nvSpPr>
        <p:spPr bwMode="auto">
          <a:xfrm rot="16200000">
            <a:off x="2123389" y="3464026"/>
            <a:ext cx="0" cy="719401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id-ID">
              <a:solidFill>
                <a:prstClr val="black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C3118-7F1C-4E29-A121-458FAC727CC1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43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Text Placeholder 3"/>
          <p:cNvSpPr txBox="1">
            <a:spLocks/>
          </p:cNvSpPr>
          <p:nvPr/>
        </p:nvSpPr>
        <p:spPr>
          <a:xfrm>
            <a:off x="323528" y="895946"/>
            <a:ext cx="5486400" cy="8048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d-ID" dirty="0" smtClean="0">
                <a:solidFill>
                  <a:srgbClr val="0000FF"/>
                </a:solidFill>
                <a:latin typeface="Arial Black" pitchFamily="34" charset="0"/>
              </a:rPr>
              <a:t>Garis Besar</a:t>
            </a:r>
            <a:endParaRPr lang="en-US" dirty="0" smtClean="0">
              <a:solidFill>
                <a:srgbClr val="0000FF"/>
              </a:solidFill>
              <a:latin typeface="Arial Black" pitchFamily="34" charset="0"/>
            </a:endParaRPr>
          </a:p>
          <a:p>
            <a:endParaRPr lang="id-ID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26" name="Title 1"/>
          <p:cNvSpPr>
            <a:spLocks noGrp="1"/>
          </p:cNvSpPr>
          <p:nvPr>
            <p:ph type="title"/>
          </p:nvPr>
        </p:nvSpPr>
        <p:spPr>
          <a:xfrm>
            <a:off x="322888" y="188640"/>
            <a:ext cx="9433688" cy="566738"/>
          </a:xfrm>
        </p:spPr>
        <p:txBody>
          <a:bodyPr/>
          <a:lstStyle/>
          <a:p>
            <a:r>
              <a:rPr lang="id-ID" dirty="0"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EBD ( Electronic Brakeforce Distribution)</a:t>
            </a:r>
          </a:p>
        </p:txBody>
      </p:sp>
    </p:spTree>
    <p:extLst>
      <p:ext uri="{BB962C8B-B14F-4D97-AF65-F5344CB8AC3E}">
        <p14:creationId xmlns:p14="http://schemas.microsoft.com/office/powerpoint/2010/main" val="4251050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D:\data d\Sigid - 8\KAIZEN\background-backgrounds-1767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B0A9C-1DDB-41C9-9FCF-A39C222117B3}" type="slidenum">
              <a:rPr lang="ja-JP" altLang="en-US"/>
              <a:pPr/>
              <a:t>44</a:t>
            </a:fld>
            <a:endParaRPr lang="en-US" altLang="ja-JP"/>
          </a:p>
        </p:txBody>
      </p:sp>
      <p:sp>
        <p:nvSpPr>
          <p:cNvPr id="183301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1066800"/>
            <a:ext cx="7315200" cy="381000"/>
          </a:xfrm>
          <a:noFill/>
          <a:ln/>
        </p:spPr>
        <p:txBody>
          <a:bodyPr/>
          <a:lstStyle/>
          <a:p>
            <a:r>
              <a:rPr lang="en-US" altLang="ja-JP" sz="1600" dirty="0" smtClean="0"/>
              <a:t>EBD</a:t>
            </a:r>
            <a:endParaRPr lang="en-US" altLang="ja-JP" sz="1600" dirty="0"/>
          </a:p>
        </p:txBody>
      </p:sp>
      <p:pic>
        <p:nvPicPr>
          <p:cNvPr id="183303" name="Picture 7" descr="01b05i306-topr00a000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7014" y="1143000"/>
            <a:ext cx="8185986" cy="5486400"/>
          </a:xfrm>
        </p:spPr>
      </p:pic>
      <p:grpSp>
        <p:nvGrpSpPr>
          <p:cNvPr id="28" name="Group 27"/>
          <p:cNvGrpSpPr/>
          <p:nvPr/>
        </p:nvGrpSpPr>
        <p:grpSpPr>
          <a:xfrm>
            <a:off x="166687" y="112624"/>
            <a:ext cx="8843730" cy="834816"/>
            <a:chOff x="166687" y="112624"/>
            <a:chExt cx="8843730" cy="834816"/>
          </a:xfrm>
        </p:grpSpPr>
        <p:grpSp>
          <p:nvGrpSpPr>
            <p:cNvPr id="29" name="Group 28"/>
            <p:cNvGrpSpPr/>
            <p:nvPr/>
          </p:nvGrpSpPr>
          <p:grpSpPr>
            <a:xfrm>
              <a:off x="166687" y="304800"/>
              <a:ext cx="8596313" cy="642640"/>
              <a:chOff x="395288" y="230485"/>
              <a:chExt cx="8596312" cy="642640"/>
            </a:xfrm>
          </p:grpSpPr>
          <p:sp>
            <p:nvSpPr>
              <p:cNvPr id="31" name="Text Box 18"/>
              <p:cNvSpPr txBox="1">
                <a:spLocks noChangeArrowheads="1"/>
              </p:cNvSpPr>
              <p:nvPr/>
            </p:nvSpPr>
            <p:spPr bwMode="auto">
              <a:xfrm>
                <a:off x="971550" y="230485"/>
                <a:ext cx="8020050" cy="4616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17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anchor="b">
                <a:spAutoFit/>
              </a:bodyPr>
              <a:lstStyle>
                <a:lvl1pPr>
                  <a:defRPr sz="2400" baseline="-25000">
                    <a:solidFill>
                      <a:schemeClr val="tx1"/>
                    </a:solidFill>
                    <a:latin typeface="Kunstler Script" pitchFamily="66" charset="0"/>
                  </a:defRPr>
                </a:lvl1pPr>
                <a:lvl2pPr marL="742950" indent="-285750">
                  <a:defRPr sz="2400" baseline="-25000">
                    <a:solidFill>
                      <a:schemeClr val="tx1"/>
                    </a:solidFill>
                    <a:latin typeface="Kunstler Script" pitchFamily="66" charset="0"/>
                  </a:defRPr>
                </a:lvl2pPr>
                <a:lvl3pPr marL="1143000" indent="-228600">
                  <a:defRPr sz="2400" baseline="-25000">
                    <a:solidFill>
                      <a:schemeClr val="tx1"/>
                    </a:solidFill>
                    <a:latin typeface="Kunstler Script" pitchFamily="66" charset="0"/>
                  </a:defRPr>
                </a:lvl3pPr>
                <a:lvl4pPr marL="1600200" indent="-228600">
                  <a:defRPr sz="2400" baseline="-25000">
                    <a:solidFill>
                      <a:schemeClr val="tx1"/>
                    </a:solidFill>
                    <a:latin typeface="Kunstler Script" pitchFamily="66" charset="0"/>
                  </a:defRPr>
                </a:lvl4pPr>
                <a:lvl5pPr marL="2057400" indent="-228600">
                  <a:defRPr sz="2400" baseline="-25000">
                    <a:solidFill>
                      <a:schemeClr val="tx1"/>
                    </a:solidFill>
                    <a:latin typeface="Kunstler Script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Kunstler Script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Kunstler Script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Kunstler Script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Kunstler Script" pitchFamily="66" charset="0"/>
                  </a:defRPr>
                </a:lvl9pPr>
              </a:lstStyle>
              <a:p>
                <a:r>
                  <a:rPr lang="en-US" sz="3600" dirty="0" smtClean="0">
                    <a:solidFill>
                      <a:srgbClr val="99CCFF"/>
                    </a:solidFill>
                    <a:latin typeface="Lucida Sans Unicode" pitchFamily="34" charset="0"/>
                  </a:rPr>
                  <a:t>Drive Train ( E</a:t>
                </a:r>
                <a:r>
                  <a:rPr lang="en-US" sz="3600" dirty="0" smtClean="0">
                    <a:solidFill>
                      <a:schemeClr val="bg1"/>
                    </a:solidFill>
                    <a:latin typeface="Lucida Sans Unicode" pitchFamily="34" charset="0"/>
                  </a:rPr>
                  <a:t>lectronic </a:t>
                </a:r>
                <a:r>
                  <a:rPr lang="en-US" sz="3600" dirty="0" smtClean="0">
                    <a:solidFill>
                      <a:schemeClr val="accent1"/>
                    </a:solidFill>
                    <a:latin typeface="Lucida Sans Unicode" pitchFamily="34" charset="0"/>
                  </a:rPr>
                  <a:t>B</a:t>
                </a:r>
                <a:r>
                  <a:rPr lang="en-US" sz="3600" dirty="0" smtClean="0">
                    <a:solidFill>
                      <a:schemeClr val="bg1"/>
                    </a:solidFill>
                    <a:latin typeface="Lucida Sans Unicode" pitchFamily="34" charset="0"/>
                  </a:rPr>
                  <a:t>rake Force </a:t>
                </a:r>
                <a:r>
                  <a:rPr lang="en-US" sz="3600" dirty="0" smtClean="0">
                    <a:solidFill>
                      <a:schemeClr val="accent1"/>
                    </a:solidFill>
                    <a:latin typeface="Lucida Sans Unicode" pitchFamily="34" charset="0"/>
                  </a:rPr>
                  <a:t>D</a:t>
                </a:r>
                <a:r>
                  <a:rPr lang="en-US" sz="3600" dirty="0" smtClean="0">
                    <a:solidFill>
                      <a:schemeClr val="bg1"/>
                    </a:solidFill>
                    <a:latin typeface="Lucida Sans Unicode" pitchFamily="34" charset="0"/>
                  </a:rPr>
                  <a:t>istribution </a:t>
                </a:r>
                <a:r>
                  <a:rPr lang="en-US" sz="3600" dirty="0" smtClean="0">
                    <a:solidFill>
                      <a:srgbClr val="99CCFF"/>
                    </a:solidFill>
                    <a:latin typeface="Lucida Sans Unicode" pitchFamily="34" charset="0"/>
                  </a:rPr>
                  <a:t>)</a:t>
                </a:r>
                <a:endParaRPr lang="en-US" sz="3600" dirty="0">
                  <a:solidFill>
                    <a:srgbClr val="C0C0C0"/>
                  </a:solidFill>
                  <a:latin typeface="Lucida Sans Unicode" pitchFamily="34" charset="0"/>
                </a:endParaRPr>
              </a:p>
            </p:txBody>
          </p:sp>
          <p:grpSp>
            <p:nvGrpSpPr>
              <p:cNvPr id="32" name="Group 19"/>
              <p:cNvGrpSpPr>
                <a:grpSpLocks noChangeAspect="1"/>
              </p:cNvGrpSpPr>
              <p:nvPr/>
            </p:nvGrpSpPr>
            <p:grpSpPr bwMode="auto">
              <a:xfrm>
                <a:off x="395288" y="304800"/>
                <a:ext cx="503237" cy="568325"/>
                <a:chOff x="3606" y="1117"/>
                <a:chExt cx="1587" cy="1791"/>
              </a:xfrm>
            </p:grpSpPr>
            <p:grpSp>
              <p:nvGrpSpPr>
                <p:cNvPr id="34" name="Group 20"/>
                <p:cNvGrpSpPr>
                  <a:grpSpLocks noChangeAspect="1"/>
                </p:cNvGrpSpPr>
                <p:nvPr/>
              </p:nvGrpSpPr>
              <p:grpSpPr bwMode="auto">
                <a:xfrm>
                  <a:off x="3606" y="1117"/>
                  <a:ext cx="631" cy="703"/>
                  <a:chOff x="3606" y="1117"/>
                  <a:chExt cx="631" cy="703"/>
                </a:xfrm>
              </p:grpSpPr>
              <p:sp>
                <p:nvSpPr>
                  <p:cNvPr id="47" name="AutoShape 21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3604" y="1189"/>
                    <a:ext cx="680" cy="586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chemeClr val="bg1">
                          <a:alpha val="0"/>
                        </a:schemeClr>
                      </a:gs>
                      <a:gs pos="100000">
                        <a:schemeClr val="bg1">
                          <a:gamma/>
                          <a:tint val="81961"/>
                          <a:invGamma/>
                        </a:schemeClr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48" name="AutoShape 22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3561" y="1162"/>
                    <a:ext cx="678" cy="587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rgbClr val="FF0000">
                          <a:alpha val="3000"/>
                        </a:srgbClr>
                      </a:gs>
                      <a:gs pos="100000">
                        <a:srgbClr val="760000"/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5" name="Group 23"/>
                <p:cNvGrpSpPr>
                  <a:grpSpLocks noChangeAspect="1"/>
                </p:cNvGrpSpPr>
                <p:nvPr/>
              </p:nvGrpSpPr>
              <p:grpSpPr bwMode="auto">
                <a:xfrm>
                  <a:off x="4241" y="1117"/>
                  <a:ext cx="631" cy="703"/>
                  <a:chOff x="4241" y="1117"/>
                  <a:chExt cx="631" cy="703"/>
                </a:xfrm>
              </p:grpSpPr>
              <p:sp>
                <p:nvSpPr>
                  <p:cNvPr id="45" name="AutoShape 24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4240" y="1189"/>
                    <a:ext cx="680" cy="586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chemeClr val="bg1">
                          <a:alpha val="0"/>
                        </a:schemeClr>
                      </a:gs>
                      <a:gs pos="100000">
                        <a:schemeClr val="bg1">
                          <a:gamma/>
                          <a:tint val="81961"/>
                          <a:invGamma/>
                        </a:schemeClr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46" name="AutoShape 25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4196" y="1162"/>
                    <a:ext cx="678" cy="587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rgbClr val="000080">
                          <a:alpha val="3000"/>
                        </a:srgbClr>
                      </a:gs>
                      <a:gs pos="100000">
                        <a:srgbClr val="00003B"/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6" name="Group 26"/>
                <p:cNvGrpSpPr>
                  <a:grpSpLocks noChangeAspect="1"/>
                </p:cNvGrpSpPr>
                <p:nvPr/>
              </p:nvGrpSpPr>
              <p:grpSpPr bwMode="auto">
                <a:xfrm>
                  <a:off x="3924" y="1664"/>
                  <a:ext cx="631" cy="703"/>
                  <a:chOff x="3924" y="1664"/>
                  <a:chExt cx="631" cy="703"/>
                </a:xfrm>
              </p:grpSpPr>
              <p:sp>
                <p:nvSpPr>
                  <p:cNvPr id="43" name="AutoShape 27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3924" y="1735"/>
                    <a:ext cx="680" cy="586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chemeClr val="bg1">
                          <a:alpha val="0"/>
                        </a:schemeClr>
                      </a:gs>
                      <a:gs pos="100000">
                        <a:schemeClr val="bg1">
                          <a:gamma/>
                          <a:tint val="81961"/>
                          <a:invGamma/>
                        </a:schemeClr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44" name="AutoShape 28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3879" y="1709"/>
                    <a:ext cx="678" cy="587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rgbClr val="00FF00">
                          <a:alpha val="3000"/>
                        </a:srgbClr>
                      </a:gs>
                      <a:gs pos="100000">
                        <a:srgbClr val="007600"/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7" name="Group 29"/>
                <p:cNvGrpSpPr>
                  <a:grpSpLocks noChangeAspect="1"/>
                </p:cNvGrpSpPr>
                <p:nvPr/>
              </p:nvGrpSpPr>
              <p:grpSpPr bwMode="auto">
                <a:xfrm>
                  <a:off x="4562" y="1664"/>
                  <a:ext cx="631" cy="703"/>
                  <a:chOff x="4562" y="1664"/>
                  <a:chExt cx="631" cy="703"/>
                </a:xfrm>
              </p:grpSpPr>
              <p:sp>
                <p:nvSpPr>
                  <p:cNvPr id="41" name="AutoShape 30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4560" y="1735"/>
                    <a:ext cx="680" cy="586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chemeClr val="bg1">
                          <a:alpha val="0"/>
                        </a:schemeClr>
                      </a:gs>
                      <a:gs pos="100000">
                        <a:schemeClr val="bg1">
                          <a:gamma/>
                          <a:tint val="81961"/>
                          <a:invGamma/>
                        </a:schemeClr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42" name="AutoShape 31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4517" y="1709"/>
                    <a:ext cx="678" cy="587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rgbClr val="000080">
                          <a:alpha val="3000"/>
                        </a:srgbClr>
                      </a:gs>
                      <a:gs pos="100000">
                        <a:srgbClr val="00003B"/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8" name="Group 32"/>
                <p:cNvGrpSpPr>
                  <a:grpSpLocks noChangeAspect="1"/>
                </p:cNvGrpSpPr>
                <p:nvPr/>
              </p:nvGrpSpPr>
              <p:grpSpPr bwMode="auto">
                <a:xfrm>
                  <a:off x="4244" y="2205"/>
                  <a:ext cx="631" cy="703"/>
                  <a:chOff x="4244" y="2205"/>
                  <a:chExt cx="631" cy="703"/>
                </a:xfrm>
              </p:grpSpPr>
              <p:sp>
                <p:nvSpPr>
                  <p:cNvPr id="39" name="AutoShape 33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4240" y="2275"/>
                    <a:ext cx="680" cy="586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chemeClr val="bg1">
                          <a:alpha val="0"/>
                        </a:schemeClr>
                      </a:gs>
                      <a:gs pos="100000">
                        <a:schemeClr val="bg1">
                          <a:gamma/>
                          <a:tint val="81961"/>
                          <a:invGamma/>
                        </a:schemeClr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40" name="AutoShape 34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4199" y="2250"/>
                    <a:ext cx="678" cy="587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rgbClr val="000080">
                          <a:alpha val="3000"/>
                        </a:srgbClr>
                      </a:gs>
                      <a:gs pos="100000">
                        <a:srgbClr val="00003B"/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33" name="Line 35"/>
              <p:cNvSpPr>
                <a:spLocks noChangeShapeType="1"/>
              </p:cNvSpPr>
              <p:nvPr/>
            </p:nvSpPr>
            <p:spPr bwMode="auto">
              <a:xfrm>
                <a:off x="1042988" y="793750"/>
                <a:ext cx="7653220" cy="0"/>
              </a:xfrm>
              <a:prstGeom prst="line">
                <a:avLst/>
              </a:prstGeom>
              <a:noFill/>
              <a:ln w="317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pic>
          <p:nvPicPr>
            <p:cNvPr id="30" name="Picture 29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210" b="96547" l="2930" r="9980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24800" y="112624"/>
              <a:ext cx="1085617" cy="76756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199692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D:\data d\Sigid - 8\KAIZEN\background-backgrounds-1767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7B309-9529-485B-A901-195CDFA896C7}" type="slidenum">
              <a:rPr lang="ja-JP" altLang="en-US"/>
              <a:pPr/>
              <a:t>45</a:t>
            </a:fld>
            <a:endParaRPr lang="en-US" altLang="ja-JP"/>
          </a:p>
        </p:txBody>
      </p:sp>
      <p:sp>
        <p:nvSpPr>
          <p:cNvPr id="185349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1066800"/>
            <a:ext cx="3771900" cy="457200"/>
          </a:xfrm>
          <a:noFill/>
          <a:ln/>
        </p:spPr>
        <p:txBody>
          <a:bodyPr/>
          <a:lstStyle/>
          <a:p>
            <a:r>
              <a:rPr lang="en-US" altLang="ja-JP" sz="1600" dirty="0"/>
              <a:t>BA, Brake Assist</a:t>
            </a:r>
          </a:p>
        </p:txBody>
      </p:sp>
      <p:pic>
        <p:nvPicPr>
          <p:cNvPr id="185351" name="Picture 7" descr="01b05i306-topr01a000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8200" y="1447800"/>
            <a:ext cx="7467600" cy="5080000"/>
          </a:xfrm>
        </p:spPr>
      </p:pic>
      <p:grpSp>
        <p:nvGrpSpPr>
          <p:cNvPr id="28" name="Group 27"/>
          <p:cNvGrpSpPr/>
          <p:nvPr/>
        </p:nvGrpSpPr>
        <p:grpSpPr>
          <a:xfrm>
            <a:off x="166687" y="112624"/>
            <a:ext cx="8843730" cy="834816"/>
            <a:chOff x="166687" y="112624"/>
            <a:chExt cx="8843730" cy="834816"/>
          </a:xfrm>
        </p:grpSpPr>
        <p:grpSp>
          <p:nvGrpSpPr>
            <p:cNvPr id="29" name="Group 28"/>
            <p:cNvGrpSpPr/>
            <p:nvPr/>
          </p:nvGrpSpPr>
          <p:grpSpPr>
            <a:xfrm>
              <a:off x="166687" y="304800"/>
              <a:ext cx="8596313" cy="642640"/>
              <a:chOff x="395288" y="230485"/>
              <a:chExt cx="8596312" cy="642640"/>
            </a:xfrm>
          </p:grpSpPr>
          <p:sp>
            <p:nvSpPr>
              <p:cNvPr id="31" name="Text Box 18"/>
              <p:cNvSpPr txBox="1">
                <a:spLocks noChangeArrowheads="1"/>
              </p:cNvSpPr>
              <p:nvPr/>
            </p:nvSpPr>
            <p:spPr bwMode="auto">
              <a:xfrm>
                <a:off x="971550" y="230485"/>
                <a:ext cx="8020050" cy="4616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17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anchor="b">
                <a:spAutoFit/>
              </a:bodyPr>
              <a:lstStyle>
                <a:lvl1pPr>
                  <a:defRPr sz="2400" baseline="-25000">
                    <a:solidFill>
                      <a:schemeClr val="tx1"/>
                    </a:solidFill>
                    <a:latin typeface="Kunstler Script" pitchFamily="66" charset="0"/>
                  </a:defRPr>
                </a:lvl1pPr>
                <a:lvl2pPr marL="742950" indent="-285750">
                  <a:defRPr sz="2400" baseline="-25000">
                    <a:solidFill>
                      <a:schemeClr val="tx1"/>
                    </a:solidFill>
                    <a:latin typeface="Kunstler Script" pitchFamily="66" charset="0"/>
                  </a:defRPr>
                </a:lvl2pPr>
                <a:lvl3pPr marL="1143000" indent="-228600">
                  <a:defRPr sz="2400" baseline="-25000">
                    <a:solidFill>
                      <a:schemeClr val="tx1"/>
                    </a:solidFill>
                    <a:latin typeface="Kunstler Script" pitchFamily="66" charset="0"/>
                  </a:defRPr>
                </a:lvl3pPr>
                <a:lvl4pPr marL="1600200" indent="-228600">
                  <a:defRPr sz="2400" baseline="-25000">
                    <a:solidFill>
                      <a:schemeClr val="tx1"/>
                    </a:solidFill>
                    <a:latin typeface="Kunstler Script" pitchFamily="66" charset="0"/>
                  </a:defRPr>
                </a:lvl4pPr>
                <a:lvl5pPr marL="2057400" indent="-228600">
                  <a:defRPr sz="2400" baseline="-25000">
                    <a:solidFill>
                      <a:schemeClr val="tx1"/>
                    </a:solidFill>
                    <a:latin typeface="Kunstler Script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Kunstler Script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Kunstler Script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Kunstler Script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Kunstler Script" pitchFamily="66" charset="0"/>
                  </a:defRPr>
                </a:lvl9pPr>
              </a:lstStyle>
              <a:p>
                <a:r>
                  <a:rPr lang="en-US" sz="3600" dirty="0" smtClean="0">
                    <a:solidFill>
                      <a:srgbClr val="99CCFF"/>
                    </a:solidFill>
                    <a:latin typeface="Lucida Sans Unicode" pitchFamily="34" charset="0"/>
                  </a:rPr>
                  <a:t>Drive Train ( </a:t>
                </a:r>
                <a:r>
                  <a:rPr lang="en-US" sz="3600" dirty="0" smtClean="0">
                    <a:solidFill>
                      <a:schemeClr val="bg1"/>
                    </a:solidFill>
                    <a:latin typeface="Lucida Sans Unicode" pitchFamily="34" charset="0"/>
                  </a:rPr>
                  <a:t>Brake Assist System </a:t>
                </a:r>
                <a:r>
                  <a:rPr lang="en-US" sz="3600" dirty="0" smtClean="0">
                    <a:solidFill>
                      <a:srgbClr val="99CCFF"/>
                    </a:solidFill>
                    <a:latin typeface="Lucida Sans Unicode" pitchFamily="34" charset="0"/>
                  </a:rPr>
                  <a:t>)</a:t>
                </a:r>
                <a:endParaRPr lang="en-US" sz="3600" dirty="0">
                  <a:solidFill>
                    <a:srgbClr val="C0C0C0"/>
                  </a:solidFill>
                  <a:latin typeface="Lucida Sans Unicode" pitchFamily="34" charset="0"/>
                </a:endParaRPr>
              </a:p>
            </p:txBody>
          </p:sp>
          <p:grpSp>
            <p:nvGrpSpPr>
              <p:cNvPr id="32" name="Group 19"/>
              <p:cNvGrpSpPr>
                <a:grpSpLocks noChangeAspect="1"/>
              </p:cNvGrpSpPr>
              <p:nvPr/>
            </p:nvGrpSpPr>
            <p:grpSpPr bwMode="auto">
              <a:xfrm>
                <a:off x="395288" y="304800"/>
                <a:ext cx="503237" cy="568325"/>
                <a:chOff x="3606" y="1117"/>
                <a:chExt cx="1587" cy="1791"/>
              </a:xfrm>
            </p:grpSpPr>
            <p:grpSp>
              <p:nvGrpSpPr>
                <p:cNvPr id="34" name="Group 20"/>
                <p:cNvGrpSpPr>
                  <a:grpSpLocks noChangeAspect="1"/>
                </p:cNvGrpSpPr>
                <p:nvPr/>
              </p:nvGrpSpPr>
              <p:grpSpPr bwMode="auto">
                <a:xfrm>
                  <a:off x="3606" y="1117"/>
                  <a:ext cx="631" cy="703"/>
                  <a:chOff x="3606" y="1117"/>
                  <a:chExt cx="631" cy="703"/>
                </a:xfrm>
              </p:grpSpPr>
              <p:sp>
                <p:nvSpPr>
                  <p:cNvPr id="47" name="AutoShape 21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3604" y="1189"/>
                    <a:ext cx="680" cy="586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chemeClr val="bg1">
                          <a:alpha val="0"/>
                        </a:schemeClr>
                      </a:gs>
                      <a:gs pos="100000">
                        <a:schemeClr val="bg1">
                          <a:gamma/>
                          <a:tint val="81961"/>
                          <a:invGamma/>
                        </a:schemeClr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48" name="AutoShape 22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3561" y="1162"/>
                    <a:ext cx="678" cy="587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rgbClr val="FF0000">
                          <a:alpha val="3000"/>
                        </a:srgbClr>
                      </a:gs>
                      <a:gs pos="100000">
                        <a:srgbClr val="760000"/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5" name="Group 23"/>
                <p:cNvGrpSpPr>
                  <a:grpSpLocks noChangeAspect="1"/>
                </p:cNvGrpSpPr>
                <p:nvPr/>
              </p:nvGrpSpPr>
              <p:grpSpPr bwMode="auto">
                <a:xfrm>
                  <a:off x="4241" y="1117"/>
                  <a:ext cx="631" cy="703"/>
                  <a:chOff x="4241" y="1117"/>
                  <a:chExt cx="631" cy="703"/>
                </a:xfrm>
              </p:grpSpPr>
              <p:sp>
                <p:nvSpPr>
                  <p:cNvPr id="45" name="AutoShape 24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4240" y="1189"/>
                    <a:ext cx="680" cy="586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chemeClr val="bg1">
                          <a:alpha val="0"/>
                        </a:schemeClr>
                      </a:gs>
                      <a:gs pos="100000">
                        <a:schemeClr val="bg1">
                          <a:gamma/>
                          <a:tint val="81961"/>
                          <a:invGamma/>
                        </a:schemeClr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46" name="AutoShape 25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4196" y="1162"/>
                    <a:ext cx="678" cy="587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rgbClr val="000080">
                          <a:alpha val="3000"/>
                        </a:srgbClr>
                      </a:gs>
                      <a:gs pos="100000">
                        <a:srgbClr val="00003B"/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6" name="Group 26"/>
                <p:cNvGrpSpPr>
                  <a:grpSpLocks noChangeAspect="1"/>
                </p:cNvGrpSpPr>
                <p:nvPr/>
              </p:nvGrpSpPr>
              <p:grpSpPr bwMode="auto">
                <a:xfrm>
                  <a:off x="3924" y="1664"/>
                  <a:ext cx="631" cy="703"/>
                  <a:chOff x="3924" y="1664"/>
                  <a:chExt cx="631" cy="703"/>
                </a:xfrm>
              </p:grpSpPr>
              <p:sp>
                <p:nvSpPr>
                  <p:cNvPr id="43" name="AutoShape 27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3924" y="1735"/>
                    <a:ext cx="680" cy="586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chemeClr val="bg1">
                          <a:alpha val="0"/>
                        </a:schemeClr>
                      </a:gs>
                      <a:gs pos="100000">
                        <a:schemeClr val="bg1">
                          <a:gamma/>
                          <a:tint val="81961"/>
                          <a:invGamma/>
                        </a:schemeClr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44" name="AutoShape 28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3879" y="1709"/>
                    <a:ext cx="678" cy="587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rgbClr val="00FF00">
                          <a:alpha val="3000"/>
                        </a:srgbClr>
                      </a:gs>
                      <a:gs pos="100000">
                        <a:srgbClr val="007600"/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7" name="Group 29"/>
                <p:cNvGrpSpPr>
                  <a:grpSpLocks noChangeAspect="1"/>
                </p:cNvGrpSpPr>
                <p:nvPr/>
              </p:nvGrpSpPr>
              <p:grpSpPr bwMode="auto">
                <a:xfrm>
                  <a:off x="4562" y="1664"/>
                  <a:ext cx="631" cy="703"/>
                  <a:chOff x="4562" y="1664"/>
                  <a:chExt cx="631" cy="703"/>
                </a:xfrm>
              </p:grpSpPr>
              <p:sp>
                <p:nvSpPr>
                  <p:cNvPr id="41" name="AutoShape 30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4560" y="1735"/>
                    <a:ext cx="680" cy="586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chemeClr val="bg1">
                          <a:alpha val="0"/>
                        </a:schemeClr>
                      </a:gs>
                      <a:gs pos="100000">
                        <a:schemeClr val="bg1">
                          <a:gamma/>
                          <a:tint val="81961"/>
                          <a:invGamma/>
                        </a:schemeClr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42" name="AutoShape 31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4517" y="1709"/>
                    <a:ext cx="678" cy="587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rgbClr val="000080">
                          <a:alpha val="3000"/>
                        </a:srgbClr>
                      </a:gs>
                      <a:gs pos="100000">
                        <a:srgbClr val="00003B"/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8" name="Group 32"/>
                <p:cNvGrpSpPr>
                  <a:grpSpLocks noChangeAspect="1"/>
                </p:cNvGrpSpPr>
                <p:nvPr/>
              </p:nvGrpSpPr>
              <p:grpSpPr bwMode="auto">
                <a:xfrm>
                  <a:off x="4244" y="2205"/>
                  <a:ext cx="631" cy="703"/>
                  <a:chOff x="4244" y="2205"/>
                  <a:chExt cx="631" cy="703"/>
                </a:xfrm>
              </p:grpSpPr>
              <p:sp>
                <p:nvSpPr>
                  <p:cNvPr id="39" name="AutoShape 33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4240" y="2275"/>
                    <a:ext cx="680" cy="586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chemeClr val="bg1">
                          <a:alpha val="0"/>
                        </a:schemeClr>
                      </a:gs>
                      <a:gs pos="100000">
                        <a:schemeClr val="bg1">
                          <a:gamma/>
                          <a:tint val="81961"/>
                          <a:invGamma/>
                        </a:schemeClr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40" name="AutoShape 34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4199" y="2250"/>
                    <a:ext cx="678" cy="587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rgbClr val="000080">
                          <a:alpha val="3000"/>
                        </a:srgbClr>
                      </a:gs>
                      <a:gs pos="100000">
                        <a:srgbClr val="00003B"/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33" name="Line 35"/>
              <p:cNvSpPr>
                <a:spLocks noChangeShapeType="1"/>
              </p:cNvSpPr>
              <p:nvPr/>
            </p:nvSpPr>
            <p:spPr bwMode="auto">
              <a:xfrm>
                <a:off x="1042988" y="793750"/>
                <a:ext cx="7653220" cy="0"/>
              </a:xfrm>
              <a:prstGeom prst="line">
                <a:avLst/>
              </a:prstGeom>
              <a:noFill/>
              <a:ln w="317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pic>
          <p:nvPicPr>
            <p:cNvPr id="30" name="Picture 29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210" b="96547" l="2930" r="9980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24800" y="112624"/>
              <a:ext cx="1085617" cy="76756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325239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3642" y="3580740"/>
            <a:ext cx="720080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483768" y="2517378"/>
            <a:ext cx="720080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6" name="Rectangle 2" descr="Newsprint"/>
          <p:cNvSpPr>
            <a:spLocks noChangeArrowheads="1"/>
          </p:cNvSpPr>
          <p:nvPr/>
        </p:nvSpPr>
        <p:spPr bwMode="auto">
          <a:xfrm>
            <a:off x="685800" y="1386954"/>
            <a:ext cx="2971800" cy="281940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 r:embed="rId2"/>
                  <a:srcRect/>
                  <a:tile tx="0" ty="0" sx="100000" sy="100000" flip="none" algn="tl"/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id-ID">
              <a:solidFill>
                <a:prstClr val="black"/>
              </a:solidFill>
            </a:endParaRP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762000" y="3768204"/>
            <a:ext cx="2838450" cy="228600"/>
          </a:xfrm>
          <a:prstGeom prst="rect">
            <a:avLst/>
          </a:prstGeom>
          <a:gradFill rotWithShape="0">
            <a:gsLst>
              <a:gs pos="0">
                <a:srgbClr val="DDDDDD">
                  <a:gamma/>
                  <a:shade val="66275"/>
                  <a:invGamma/>
                </a:srgbClr>
              </a:gs>
              <a:gs pos="100000">
                <a:srgbClr val="DDDDDD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id-ID">
              <a:solidFill>
                <a:prstClr val="black"/>
              </a:solidFill>
            </a:endParaRPr>
          </a:p>
        </p:txBody>
      </p:sp>
      <p:pic>
        <p:nvPicPr>
          <p:cNvPr id="8" name="Picture 8" descr="C:\04TOYOTA\pic\VSC\EBD1_c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6113" y="3225279"/>
            <a:ext cx="1589087" cy="658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AutoShape 9"/>
          <p:cNvSpPr>
            <a:spLocks noChangeArrowheads="1"/>
          </p:cNvSpPr>
          <p:nvPr/>
        </p:nvSpPr>
        <p:spPr bwMode="auto">
          <a:xfrm>
            <a:off x="1524000" y="1777479"/>
            <a:ext cx="1752600" cy="1066800"/>
          </a:xfrm>
          <a:prstGeom prst="wedgeRoundRectCallout">
            <a:avLst>
              <a:gd name="adj1" fmla="val 1903"/>
              <a:gd name="adj2" fmla="val 118153"/>
              <a:gd name="adj3" fmla="val 16667"/>
            </a:avLst>
          </a:prstGeom>
          <a:solidFill>
            <a:srgbClr val="FFFFFF"/>
          </a:solidFill>
          <a:ln w="28575">
            <a:solidFill>
              <a:srgbClr val="808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d-ID">
              <a:solidFill>
                <a:prstClr val="black"/>
              </a:solidFill>
            </a:endParaRP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2232025" y="1872729"/>
            <a:ext cx="9302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i="1">
                <a:solidFill>
                  <a:srgbClr val="000000"/>
                </a:solidFill>
              </a:rPr>
              <a:t>Quickly</a:t>
            </a:r>
          </a:p>
        </p:txBody>
      </p:sp>
      <p:sp>
        <p:nvSpPr>
          <p:cNvPr id="11" name="AutoShape 11"/>
          <p:cNvSpPr>
            <a:spLocks noChangeArrowheads="1"/>
          </p:cNvSpPr>
          <p:nvPr/>
        </p:nvSpPr>
        <p:spPr bwMode="auto">
          <a:xfrm>
            <a:off x="3752850" y="2453754"/>
            <a:ext cx="838200" cy="768350"/>
          </a:xfrm>
          <a:prstGeom prst="rightArrow">
            <a:avLst>
              <a:gd name="adj1" fmla="val 36361"/>
              <a:gd name="adj2" fmla="val 54545"/>
            </a:avLst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>
                <a:solidFill>
                  <a:srgbClr val="FFFF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id-ID">
              <a:solidFill>
                <a:prstClr val="black"/>
              </a:solidFill>
            </a:endParaRPr>
          </a:p>
        </p:txBody>
      </p:sp>
      <p:pic>
        <p:nvPicPr>
          <p:cNvPr id="12" name="Picture 12" descr="D:\Work (J)\Illustration\LS430\To TOYOTA2 7.10\170ch18m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E2E2E2"/>
              </a:clrFrom>
              <a:clrTo>
                <a:srgbClr val="E2E2E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24"/>
          <a:stretch>
            <a:fillRect/>
          </a:stretch>
        </p:blipFill>
        <p:spPr bwMode="auto">
          <a:xfrm>
            <a:off x="4676775" y="1272654"/>
            <a:ext cx="4105275" cy="309245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ffectLst/>
        </p:spPr>
      </p:pic>
      <p:grpSp>
        <p:nvGrpSpPr>
          <p:cNvPr id="13" name="Group 55"/>
          <p:cNvGrpSpPr>
            <a:grpSpLocks/>
          </p:cNvGrpSpPr>
          <p:nvPr/>
        </p:nvGrpSpPr>
        <p:grpSpPr bwMode="auto">
          <a:xfrm>
            <a:off x="1819275" y="2072754"/>
            <a:ext cx="847725" cy="609600"/>
            <a:chOff x="1146" y="2016"/>
            <a:chExt cx="534" cy="384"/>
          </a:xfrm>
        </p:grpSpPr>
        <p:grpSp>
          <p:nvGrpSpPr>
            <p:cNvPr id="14" name="Group 14"/>
            <p:cNvGrpSpPr>
              <a:grpSpLocks/>
            </p:cNvGrpSpPr>
            <p:nvPr/>
          </p:nvGrpSpPr>
          <p:grpSpPr bwMode="auto">
            <a:xfrm>
              <a:off x="1146" y="2016"/>
              <a:ext cx="252" cy="340"/>
              <a:chOff x="3150" y="1410"/>
              <a:chExt cx="993" cy="1341"/>
            </a:xfrm>
          </p:grpSpPr>
          <p:sp>
            <p:nvSpPr>
              <p:cNvPr id="44" name="Freeform 15"/>
              <p:cNvSpPr>
                <a:spLocks/>
              </p:cNvSpPr>
              <p:nvPr/>
            </p:nvSpPr>
            <p:spPr bwMode="auto">
              <a:xfrm>
                <a:off x="3150" y="1410"/>
                <a:ext cx="849" cy="1227"/>
              </a:xfrm>
              <a:custGeom>
                <a:avLst/>
                <a:gdLst>
                  <a:gd name="T0" fmla="*/ 63 w 849"/>
                  <a:gd name="T1" fmla="*/ 309 h 1227"/>
                  <a:gd name="T2" fmla="*/ 0 w 849"/>
                  <a:gd name="T3" fmla="*/ 162 h 1227"/>
                  <a:gd name="T4" fmla="*/ 30 w 849"/>
                  <a:gd name="T5" fmla="*/ 60 h 1227"/>
                  <a:gd name="T6" fmla="*/ 72 w 849"/>
                  <a:gd name="T7" fmla="*/ 21 h 1227"/>
                  <a:gd name="T8" fmla="*/ 135 w 849"/>
                  <a:gd name="T9" fmla="*/ 0 h 1227"/>
                  <a:gd name="T10" fmla="*/ 198 w 849"/>
                  <a:gd name="T11" fmla="*/ 3 h 1227"/>
                  <a:gd name="T12" fmla="*/ 252 w 849"/>
                  <a:gd name="T13" fmla="*/ 27 h 1227"/>
                  <a:gd name="T14" fmla="*/ 294 w 849"/>
                  <a:gd name="T15" fmla="*/ 72 h 1227"/>
                  <a:gd name="T16" fmla="*/ 432 w 849"/>
                  <a:gd name="T17" fmla="*/ 498 h 1227"/>
                  <a:gd name="T18" fmla="*/ 561 w 849"/>
                  <a:gd name="T19" fmla="*/ 987 h 1227"/>
                  <a:gd name="T20" fmla="*/ 654 w 849"/>
                  <a:gd name="T21" fmla="*/ 1074 h 1227"/>
                  <a:gd name="T22" fmla="*/ 795 w 849"/>
                  <a:gd name="T23" fmla="*/ 1089 h 1227"/>
                  <a:gd name="T24" fmla="*/ 849 w 849"/>
                  <a:gd name="T25" fmla="*/ 1206 h 1227"/>
                  <a:gd name="T26" fmla="*/ 642 w 849"/>
                  <a:gd name="T27" fmla="*/ 1227 h 1227"/>
                  <a:gd name="T28" fmla="*/ 444 w 849"/>
                  <a:gd name="T29" fmla="*/ 1152 h 1227"/>
                  <a:gd name="T30" fmla="*/ 297 w 849"/>
                  <a:gd name="T31" fmla="*/ 939 h 1227"/>
                  <a:gd name="T32" fmla="*/ 63 w 849"/>
                  <a:gd name="T33" fmla="*/ 309 h 12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49" h="1227">
                    <a:moveTo>
                      <a:pt x="63" y="309"/>
                    </a:moveTo>
                    <a:lnTo>
                      <a:pt x="0" y="162"/>
                    </a:lnTo>
                    <a:lnTo>
                      <a:pt x="30" y="60"/>
                    </a:lnTo>
                    <a:lnTo>
                      <a:pt x="72" y="21"/>
                    </a:lnTo>
                    <a:lnTo>
                      <a:pt x="135" y="0"/>
                    </a:lnTo>
                    <a:lnTo>
                      <a:pt x="198" y="3"/>
                    </a:lnTo>
                    <a:lnTo>
                      <a:pt x="252" y="27"/>
                    </a:lnTo>
                    <a:lnTo>
                      <a:pt x="294" y="72"/>
                    </a:lnTo>
                    <a:lnTo>
                      <a:pt x="432" y="498"/>
                    </a:lnTo>
                    <a:lnTo>
                      <a:pt x="561" y="987"/>
                    </a:lnTo>
                    <a:lnTo>
                      <a:pt x="654" y="1074"/>
                    </a:lnTo>
                    <a:lnTo>
                      <a:pt x="795" y="1089"/>
                    </a:lnTo>
                    <a:lnTo>
                      <a:pt x="849" y="1206"/>
                    </a:lnTo>
                    <a:lnTo>
                      <a:pt x="642" y="1227"/>
                    </a:lnTo>
                    <a:lnTo>
                      <a:pt x="444" y="1152"/>
                    </a:lnTo>
                    <a:lnTo>
                      <a:pt x="297" y="939"/>
                    </a:lnTo>
                    <a:lnTo>
                      <a:pt x="63" y="309"/>
                    </a:lnTo>
                    <a:close/>
                  </a:path>
                </a:pathLst>
              </a:custGeom>
              <a:solidFill>
                <a:srgbClr val="B2B2B2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id-ID">
                  <a:solidFill>
                    <a:prstClr val="black"/>
                  </a:solidFill>
                </a:endParaRPr>
              </a:p>
            </p:txBody>
          </p:sp>
          <p:sp>
            <p:nvSpPr>
              <p:cNvPr id="45" name="Freeform 16"/>
              <p:cNvSpPr>
                <a:spLocks/>
              </p:cNvSpPr>
              <p:nvPr/>
            </p:nvSpPr>
            <p:spPr bwMode="auto">
              <a:xfrm>
                <a:off x="3822" y="2283"/>
                <a:ext cx="321" cy="468"/>
              </a:xfrm>
              <a:custGeom>
                <a:avLst/>
                <a:gdLst>
                  <a:gd name="T0" fmla="*/ 0 w 321"/>
                  <a:gd name="T1" fmla="*/ 75 h 468"/>
                  <a:gd name="T2" fmla="*/ 81 w 321"/>
                  <a:gd name="T3" fmla="*/ 150 h 468"/>
                  <a:gd name="T4" fmla="*/ 147 w 321"/>
                  <a:gd name="T5" fmla="*/ 240 h 468"/>
                  <a:gd name="T6" fmla="*/ 186 w 321"/>
                  <a:gd name="T7" fmla="*/ 354 h 468"/>
                  <a:gd name="T8" fmla="*/ 201 w 321"/>
                  <a:gd name="T9" fmla="*/ 468 h 468"/>
                  <a:gd name="T10" fmla="*/ 321 w 321"/>
                  <a:gd name="T11" fmla="*/ 432 h 468"/>
                  <a:gd name="T12" fmla="*/ 294 w 321"/>
                  <a:gd name="T13" fmla="*/ 213 h 468"/>
                  <a:gd name="T14" fmla="*/ 216 w 321"/>
                  <a:gd name="T15" fmla="*/ 90 h 468"/>
                  <a:gd name="T16" fmla="*/ 129 w 321"/>
                  <a:gd name="T17" fmla="*/ 0 h 468"/>
                  <a:gd name="T18" fmla="*/ 0 w 321"/>
                  <a:gd name="T19" fmla="*/ 75 h 4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21" h="468">
                    <a:moveTo>
                      <a:pt x="0" y="75"/>
                    </a:moveTo>
                    <a:lnTo>
                      <a:pt x="81" y="150"/>
                    </a:lnTo>
                    <a:lnTo>
                      <a:pt x="147" y="240"/>
                    </a:lnTo>
                    <a:lnTo>
                      <a:pt x="186" y="354"/>
                    </a:lnTo>
                    <a:lnTo>
                      <a:pt x="201" y="468"/>
                    </a:lnTo>
                    <a:lnTo>
                      <a:pt x="321" y="432"/>
                    </a:lnTo>
                    <a:lnTo>
                      <a:pt x="294" y="213"/>
                    </a:lnTo>
                    <a:lnTo>
                      <a:pt x="216" y="90"/>
                    </a:lnTo>
                    <a:lnTo>
                      <a:pt x="129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B2B2B2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id-ID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roup 17"/>
            <p:cNvGrpSpPr>
              <a:grpSpLocks/>
            </p:cNvGrpSpPr>
            <p:nvPr/>
          </p:nvGrpSpPr>
          <p:grpSpPr bwMode="auto">
            <a:xfrm rot="2704986">
              <a:off x="1385" y="2085"/>
              <a:ext cx="302" cy="288"/>
              <a:chOff x="2538" y="2019"/>
              <a:chExt cx="592" cy="566"/>
            </a:xfrm>
          </p:grpSpPr>
          <p:sp>
            <p:nvSpPr>
              <p:cNvPr id="20" name="Freeform 18"/>
              <p:cNvSpPr>
                <a:spLocks/>
              </p:cNvSpPr>
              <p:nvPr/>
            </p:nvSpPr>
            <p:spPr bwMode="auto">
              <a:xfrm>
                <a:off x="2759" y="2019"/>
                <a:ext cx="355" cy="378"/>
              </a:xfrm>
              <a:custGeom>
                <a:avLst/>
                <a:gdLst>
                  <a:gd name="T0" fmla="*/ 0 w 355"/>
                  <a:gd name="T1" fmla="*/ 352 h 378"/>
                  <a:gd name="T2" fmla="*/ 12 w 355"/>
                  <a:gd name="T3" fmla="*/ 325 h 378"/>
                  <a:gd name="T4" fmla="*/ 47 w 355"/>
                  <a:gd name="T5" fmla="*/ 303 h 378"/>
                  <a:gd name="T6" fmla="*/ 60 w 355"/>
                  <a:gd name="T7" fmla="*/ 252 h 378"/>
                  <a:gd name="T8" fmla="*/ 71 w 355"/>
                  <a:gd name="T9" fmla="*/ 131 h 378"/>
                  <a:gd name="T10" fmla="*/ 60 w 355"/>
                  <a:gd name="T11" fmla="*/ 51 h 378"/>
                  <a:gd name="T12" fmla="*/ 129 w 355"/>
                  <a:gd name="T13" fmla="*/ 0 h 378"/>
                  <a:gd name="T14" fmla="*/ 190 w 355"/>
                  <a:gd name="T15" fmla="*/ 44 h 378"/>
                  <a:gd name="T16" fmla="*/ 234 w 355"/>
                  <a:gd name="T17" fmla="*/ 100 h 378"/>
                  <a:gd name="T18" fmla="*/ 313 w 355"/>
                  <a:gd name="T19" fmla="*/ 41 h 378"/>
                  <a:gd name="T20" fmla="*/ 306 w 355"/>
                  <a:gd name="T21" fmla="*/ 96 h 378"/>
                  <a:gd name="T22" fmla="*/ 307 w 355"/>
                  <a:gd name="T23" fmla="*/ 104 h 378"/>
                  <a:gd name="T24" fmla="*/ 306 w 355"/>
                  <a:gd name="T25" fmla="*/ 153 h 378"/>
                  <a:gd name="T26" fmla="*/ 316 w 355"/>
                  <a:gd name="T27" fmla="*/ 239 h 378"/>
                  <a:gd name="T28" fmla="*/ 330 w 355"/>
                  <a:gd name="T29" fmla="*/ 261 h 378"/>
                  <a:gd name="T30" fmla="*/ 324 w 355"/>
                  <a:gd name="T31" fmla="*/ 290 h 378"/>
                  <a:gd name="T32" fmla="*/ 342 w 355"/>
                  <a:gd name="T33" fmla="*/ 299 h 378"/>
                  <a:gd name="T34" fmla="*/ 352 w 355"/>
                  <a:gd name="T35" fmla="*/ 332 h 378"/>
                  <a:gd name="T36" fmla="*/ 355 w 355"/>
                  <a:gd name="T37" fmla="*/ 365 h 378"/>
                  <a:gd name="T38" fmla="*/ 340 w 355"/>
                  <a:gd name="T39" fmla="*/ 378 h 378"/>
                  <a:gd name="T40" fmla="*/ 29 w 355"/>
                  <a:gd name="T41" fmla="*/ 378 h 378"/>
                  <a:gd name="T42" fmla="*/ 28 w 355"/>
                  <a:gd name="T43" fmla="*/ 377 h 378"/>
                  <a:gd name="T44" fmla="*/ 25 w 355"/>
                  <a:gd name="T45" fmla="*/ 374 h 378"/>
                  <a:gd name="T46" fmla="*/ 20 w 355"/>
                  <a:gd name="T47" fmla="*/ 370 h 378"/>
                  <a:gd name="T48" fmla="*/ 16 w 355"/>
                  <a:gd name="T49" fmla="*/ 365 h 378"/>
                  <a:gd name="T50" fmla="*/ 10 w 355"/>
                  <a:gd name="T51" fmla="*/ 360 h 378"/>
                  <a:gd name="T52" fmla="*/ 6 w 355"/>
                  <a:gd name="T53" fmla="*/ 356 h 378"/>
                  <a:gd name="T54" fmla="*/ 2 w 355"/>
                  <a:gd name="T55" fmla="*/ 353 h 378"/>
                  <a:gd name="T56" fmla="*/ 0 w 355"/>
                  <a:gd name="T57" fmla="*/ 352 h 3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355" h="378">
                    <a:moveTo>
                      <a:pt x="0" y="352"/>
                    </a:moveTo>
                    <a:lnTo>
                      <a:pt x="12" y="325"/>
                    </a:lnTo>
                    <a:lnTo>
                      <a:pt x="47" y="303"/>
                    </a:lnTo>
                    <a:lnTo>
                      <a:pt x="60" y="252"/>
                    </a:lnTo>
                    <a:lnTo>
                      <a:pt x="71" y="131"/>
                    </a:lnTo>
                    <a:lnTo>
                      <a:pt x="60" y="51"/>
                    </a:lnTo>
                    <a:lnTo>
                      <a:pt x="129" y="0"/>
                    </a:lnTo>
                    <a:lnTo>
                      <a:pt x="190" y="44"/>
                    </a:lnTo>
                    <a:lnTo>
                      <a:pt x="234" y="100"/>
                    </a:lnTo>
                    <a:lnTo>
                      <a:pt x="313" y="41"/>
                    </a:lnTo>
                    <a:lnTo>
                      <a:pt x="306" y="96"/>
                    </a:lnTo>
                    <a:lnTo>
                      <a:pt x="307" y="104"/>
                    </a:lnTo>
                    <a:lnTo>
                      <a:pt x="306" y="153"/>
                    </a:lnTo>
                    <a:lnTo>
                      <a:pt x="316" y="239"/>
                    </a:lnTo>
                    <a:lnTo>
                      <a:pt x="330" y="261"/>
                    </a:lnTo>
                    <a:lnTo>
                      <a:pt x="324" y="290"/>
                    </a:lnTo>
                    <a:lnTo>
                      <a:pt x="342" y="299"/>
                    </a:lnTo>
                    <a:lnTo>
                      <a:pt x="352" y="332"/>
                    </a:lnTo>
                    <a:lnTo>
                      <a:pt x="355" y="365"/>
                    </a:lnTo>
                    <a:lnTo>
                      <a:pt x="340" y="378"/>
                    </a:lnTo>
                    <a:lnTo>
                      <a:pt x="29" y="378"/>
                    </a:lnTo>
                    <a:lnTo>
                      <a:pt x="28" y="377"/>
                    </a:lnTo>
                    <a:lnTo>
                      <a:pt x="25" y="374"/>
                    </a:lnTo>
                    <a:lnTo>
                      <a:pt x="20" y="370"/>
                    </a:lnTo>
                    <a:lnTo>
                      <a:pt x="16" y="365"/>
                    </a:lnTo>
                    <a:lnTo>
                      <a:pt x="10" y="360"/>
                    </a:lnTo>
                    <a:lnTo>
                      <a:pt x="6" y="356"/>
                    </a:lnTo>
                    <a:lnTo>
                      <a:pt x="2" y="353"/>
                    </a:lnTo>
                    <a:lnTo>
                      <a:pt x="0" y="352"/>
                    </a:lnTo>
                    <a:close/>
                  </a:path>
                </a:pathLst>
              </a:custGeom>
              <a:solidFill>
                <a:srgbClr val="9BC1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d-ID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Freeform 19"/>
              <p:cNvSpPr>
                <a:spLocks/>
              </p:cNvSpPr>
              <p:nvPr/>
            </p:nvSpPr>
            <p:spPr bwMode="auto">
              <a:xfrm>
                <a:off x="2558" y="2511"/>
                <a:ext cx="564" cy="60"/>
              </a:xfrm>
              <a:custGeom>
                <a:avLst/>
                <a:gdLst>
                  <a:gd name="T0" fmla="*/ 564 w 564"/>
                  <a:gd name="T1" fmla="*/ 0 h 60"/>
                  <a:gd name="T2" fmla="*/ 548 w 564"/>
                  <a:gd name="T3" fmla="*/ 60 h 60"/>
                  <a:gd name="T4" fmla="*/ 402 w 564"/>
                  <a:gd name="T5" fmla="*/ 27 h 60"/>
                  <a:gd name="T6" fmla="*/ 400 w 564"/>
                  <a:gd name="T7" fmla="*/ 27 h 60"/>
                  <a:gd name="T8" fmla="*/ 396 w 564"/>
                  <a:gd name="T9" fmla="*/ 27 h 60"/>
                  <a:gd name="T10" fmla="*/ 389 w 564"/>
                  <a:gd name="T11" fmla="*/ 27 h 60"/>
                  <a:gd name="T12" fmla="*/ 381 w 564"/>
                  <a:gd name="T13" fmla="*/ 28 h 60"/>
                  <a:gd name="T14" fmla="*/ 370 w 564"/>
                  <a:gd name="T15" fmla="*/ 28 h 60"/>
                  <a:gd name="T16" fmla="*/ 359 w 564"/>
                  <a:gd name="T17" fmla="*/ 29 h 60"/>
                  <a:gd name="T18" fmla="*/ 346 w 564"/>
                  <a:gd name="T19" fmla="*/ 30 h 60"/>
                  <a:gd name="T20" fmla="*/ 334 w 564"/>
                  <a:gd name="T21" fmla="*/ 31 h 60"/>
                  <a:gd name="T22" fmla="*/ 320 w 564"/>
                  <a:gd name="T23" fmla="*/ 32 h 60"/>
                  <a:gd name="T24" fmla="*/ 307 w 564"/>
                  <a:gd name="T25" fmla="*/ 33 h 60"/>
                  <a:gd name="T26" fmla="*/ 295 w 564"/>
                  <a:gd name="T27" fmla="*/ 35 h 60"/>
                  <a:gd name="T28" fmla="*/ 284 w 564"/>
                  <a:gd name="T29" fmla="*/ 37 h 60"/>
                  <a:gd name="T30" fmla="*/ 273 w 564"/>
                  <a:gd name="T31" fmla="*/ 39 h 60"/>
                  <a:gd name="T32" fmla="*/ 265 w 564"/>
                  <a:gd name="T33" fmla="*/ 40 h 60"/>
                  <a:gd name="T34" fmla="*/ 258 w 564"/>
                  <a:gd name="T35" fmla="*/ 42 h 60"/>
                  <a:gd name="T36" fmla="*/ 254 w 564"/>
                  <a:gd name="T37" fmla="*/ 44 h 60"/>
                  <a:gd name="T38" fmla="*/ 249 w 564"/>
                  <a:gd name="T39" fmla="*/ 46 h 60"/>
                  <a:gd name="T40" fmla="*/ 241 w 564"/>
                  <a:gd name="T41" fmla="*/ 48 h 60"/>
                  <a:gd name="T42" fmla="*/ 231 w 564"/>
                  <a:gd name="T43" fmla="*/ 50 h 60"/>
                  <a:gd name="T44" fmla="*/ 218 w 564"/>
                  <a:gd name="T45" fmla="*/ 51 h 60"/>
                  <a:gd name="T46" fmla="*/ 204 w 564"/>
                  <a:gd name="T47" fmla="*/ 52 h 60"/>
                  <a:gd name="T48" fmla="*/ 189 w 564"/>
                  <a:gd name="T49" fmla="*/ 54 h 60"/>
                  <a:gd name="T50" fmla="*/ 172 w 564"/>
                  <a:gd name="T51" fmla="*/ 54 h 60"/>
                  <a:gd name="T52" fmla="*/ 155 w 564"/>
                  <a:gd name="T53" fmla="*/ 55 h 60"/>
                  <a:gd name="T54" fmla="*/ 139 w 564"/>
                  <a:gd name="T55" fmla="*/ 56 h 60"/>
                  <a:gd name="T56" fmla="*/ 123 w 564"/>
                  <a:gd name="T57" fmla="*/ 56 h 60"/>
                  <a:gd name="T58" fmla="*/ 108 w 564"/>
                  <a:gd name="T59" fmla="*/ 56 h 60"/>
                  <a:gd name="T60" fmla="*/ 95 w 564"/>
                  <a:gd name="T61" fmla="*/ 57 h 60"/>
                  <a:gd name="T62" fmla="*/ 84 w 564"/>
                  <a:gd name="T63" fmla="*/ 58 h 60"/>
                  <a:gd name="T64" fmla="*/ 76 w 564"/>
                  <a:gd name="T65" fmla="*/ 58 h 60"/>
                  <a:gd name="T66" fmla="*/ 70 w 564"/>
                  <a:gd name="T67" fmla="*/ 58 h 60"/>
                  <a:gd name="T68" fmla="*/ 68 w 564"/>
                  <a:gd name="T69" fmla="*/ 58 h 60"/>
                  <a:gd name="T70" fmla="*/ 0 w 564"/>
                  <a:gd name="T71" fmla="*/ 37 h 60"/>
                  <a:gd name="T72" fmla="*/ 16 w 564"/>
                  <a:gd name="T73" fmla="*/ 16 h 60"/>
                  <a:gd name="T74" fmla="*/ 564 w 564"/>
                  <a:gd name="T75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564" h="60">
                    <a:moveTo>
                      <a:pt x="564" y="0"/>
                    </a:moveTo>
                    <a:lnTo>
                      <a:pt x="548" y="60"/>
                    </a:lnTo>
                    <a:lnTo>
                      <a:pt x="402" y="27"/>
                    </a:lnTo>
                    <a:lnTo>
                      <a:pt x="400" y="27"/>
                    </a:lnTo>
                    <a:lnTo>
                      <a:pt x="396" y="27"/>
                    </a:lnTo>
                    <a:lnTo>
                      <a:pt x="389" y="27"/>
                    </a:lnTo>
                    <a:lnTo>
                      <a:pt x="381" y="28"/>
                    </a:lnTo>
                    <a:lnTo>
                      <a:pt x="370" y="28"/>
                    </a:lnTo>
                    <a:lnTo>
                      <a:pt x="359" y="29"/>
                    </a:lnTo>
                    <a:lnTo>
                      <a:pt x="346" y="30"/>
                    </a:lnTo>
                    <a:lnTo>
                      <a:pt x="334" y="31"/>
                    </a:lnTo>
                    <a:lnTo>
                      <a:pt x="320" y="32"/>
                    </a:lnTo>
                    <a:lnTo>
                      <a:pt x="307" y="33"/>
                    </a:lnTo>
                    <a:lnTo>
                      <a:pt x="295" y="35"/>
                    </a:lnTo>
                    <a:lnTo>
                      <a:pt x="284" y="37"/>
                    </a:lnTo>
                    <a:lnTo>
                      <a:pt x="273" y="39"/>
                    </a:lnTo>
                    <a:lnTo>
                      <a:pt x="265" y="40"/>
                    </a:lnTo>
                    <a:lnTo>
                      <a:pt x="258" y="42"/>
                    </a:lnTo>
                    <a:lnTo>
                      <a:pt x="254" y="44"/>
                    </a:lnTo>
                    <a:lnTo>
                      <a:pt x="249" y="46"/>
                    </a:lnTo>
                    <a:lnTo>
                      <a:pt x="241" y="48"/>
                    </a:lnTo>
                    <a:lnTo>
                      <a:pt x="231" y="50"/>
                    </a:lnTo>
                    <a:lnTo>
                      <a:pt x="218" y="51"/>
                    </a:lnTo>
                    <a:lnTo>
                      <a:pt x="204" y="52"/>
                    </a:lnTo>
                    <a:lnTo>
                      <a:pt x="189" y="54"/>
                    </a:lnTo>
                    <a:lnTo>
                      <a:pt x="172" y="54"/>
                    </a:lnTo>
                    <a:lnTo>
                      <a:pt x="155" y="55"/>
                    </a:lnTo>
                    <a:lnTo>
                      <a:pt x="139" y="56"/>
                    </a:lnTo>
                    <a:lnTo>
                      <a:pt x="123" y="56"/>
                    </a:lnTo>
                    <a:lnTo>
                      <a:pt x="108" y="56"/>
                    </a:lnTo>
                    <a:lnTo>
                      <a:pt x="95" y="57"/>
                    </a:lnTo>
                    <a:lnTo>
                      <a:pt x="84" y="58"/>
                    </a:lnTo>
                    <a:lnTo>
                      <a:pt x="76" y="58"/>
                    </a:lnTo>
                    <a:lnTo>
                      <a:pt x="70" y="58"/>
                    </a:lnTo>
                    <a:lnTo>
                      <a:pt x="68" y="58"/>
                    </a:lnTo>
                    <a:lnTo>
                      <a:pt x="0" y="37"/>
                    </a:lnTo>
                    <a:lnTo>
                      <a:pt x="16" y="16"/>
                    </a:lnTo>
                    <a:lnTo>
                      <a:pt x="564" y="0"/>
                    </a:lnTo>
                    <a:close/>
                  </a:path>
                </a:pathLst>
              </a:custGeom>
              <a:solidFill>
                <a:srgbClr val="D8A57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d-ID">
                  <a:solidFill>
                    <a:prstClr val="black"/>
                  </a:solidFill>
                </a:endParaRPr>
              </a:p>
            </p:txBody>
          </p:sp>
          <p:sp>
            <p:nvSpPr>
              <p:cNvPr id="22" name="Freeform 20"/>
              <p:cNvSpPr>
                <a:spLocks/>
              </p:cNvSpPr>
              <p:nvPr/>
            </p:nvSpPr>
            <p:spPr bwMode="auto">
              <a:xfrm>
                <a:off x="2538" y="2062"/>
                <a:ext cx="592" cy="523"/>
              </a:xfrm>
              <a:custGeom>
                <a:avLst/>
                <a:gdLst>
                  <a:gd name="T0" fmla="*/ 24 w 1182"/>
                  <a:gd name="T1" fmla="*/ 915 h 1044"/>
                  <a:gd name="T2" fmla="*/ 25 w 1182"/>
                  <a:gd name="T3" fmla="*/ 826 h 1044"/>
                  <a:gd name="T4" fmla="*/ 85 w 1182"/>
                  <a:gd name="T5" fmla="*/ 734 h 1044"/>
                  <a:gd name="T6" fmla="*/ 152 w 1182"/>
                  <a:gd name="T7" fmla="*/ 697 h 1044"/>
                  <a:gd name="T8" fmla="*/ 232 w 1182"/>
                  <a:gd name="T9" fmla="*/ 684 h 1044"/>
                  <a:gd name="T10" fmla="*/ 425 w 1182"/>
                  <a:gd name="T11" fmla="*/ 621 h 1044"/>
                  <a:gd name="T12" fmla="*/ 452 w 1182"/>
                  <a:gd name="T13" fmla="*/ 577 h 1044"/>
                  <a:gd name="T14" fmla="*/ 491 w 1182"/>
                  <a:gd name="T15" fmla="*/ 541 h 1044"/>
                  <a:gd name="T16" fmla="*/ 571 w 1182"/>
                  <a:gd name="T17" fmla="*/ 243 h 1044"/>
                  <a:gd name="T18" fmla="*/ 578 w 1182"/>
                  <a:gd name="T19" fmla="*/ 92 h 1044"/>
                  <a:gd name="T20" fmla="*/ 590 w 1182"/>
                  <a:gd name="T21" fmla="*/ 256 h 1044"/>
                  <a:gd name="T22" fmla="*/ 563 w 1182"/>
                  <a:gd name="T23" fmla="*/ 457 h 1044"/>
                  <a:gd name="T24" fmla="*/ 603 w 1182"/>
                  <a:gd name="T25" fmla="*/ 522 h 1044"/>
                  <a:gd name="T26" fmla="*/ 686 w 1182"/>
                  <a:gd name="T27" fmla="*/ 527 h 1044"/>
                  <a:gd name="T28" fmla="*/ 768 w 1182"/>
                  <a:gd name="T29" fmla="*/ 520 h 1044"/>
                  <a:gd name="T30" fmla="*/ 707 w 1182"/>
                  <a:gd name="T31" fmla="*/ 541 h 1044"/>
                  <a:gd name="T32" fmla="*/ 554 w 1182"/>
                  <a:gd name="T33" fmla="*/ 536 h 1044"/>
                  <a:gd name="T34" fmla="*/ 450 w 1182"/>
                  <a:gd name="T35" fmla="*/ 606 h 1044"/>
                  <a:gd name="T36" fmla="*/ 548 w 1182"/>
                  <a:gd name="T37" fmla="*/ 628 h 1044"/>
                  <a:gd name="T38" fmla="*/ 757 w 1182"/>
                  <a:gd name="T39" fmla="*/ 626 h 1044"/>
                  <a:gd name="T40" fmla="*/ 916 w 1182"/>
                  <a:gd name="T41" fmla="*/ 618 h 1044"/>
                  <a:gd name="T42" fmla="*/ 1073 w 1182"/>
                  <a:gd name="T43" fmla="*/ 636 h 1044"/>
                  <a:gd name="T44" fmla="*/ 1140 w 1182"/>
                  <a:gd name="T45" fmla="*/ 610 h 1044"/>
                  <a:gd name="T46" fmla="*/ 1101 w 1182"/>
                  <a:gd name="T47" fmla="*/ 505 h 1044"/>
                  <a:gd name="T48" fmla="*/ 981 w 1182"/>
                  <a:gd name="T49" fmla="*/ 473 h 1044"/>
                  <a:gd name="T50" fmla="*/ 1040 w 1182"/>
                  <a:gd name="T51" fmla="*/ 466 h 1044"/>
                  <a:gd name="T52" fmla="*/ 1087 w 1182"/>
                  <a:gd name="T53" fmla="*/ 421 h 1044"/>
                  <a:gd name="T54" fmla="*/ 1009 w 1182"/>
                  <a:gd name="T55" fmla="*/ 400 h 1044"/>
                  <a:gd name="T56" fmla="*/ 1043 w 1182"/>
                  <a:gd name="T57" fmla="*/ 383 h 1044"/>
                  <a:gd name="T58" fmla="*/ 1048 w 1182"/>
                  <a:gd name="T59" fmla="*/ 53 h 1044"/>
                  <a:gd name="T60" fmla="*/ 1062 w 1182"/>
                  <a:gd name="T61" fmla="*/ 112 h 1044"/>
                  <a:gd name="T62" fmla="*/ 1091 w 1182"/>
                  <a:gd name="T63" fmla="*/ 395 h 1044"/>
                  <a:gd name="T64" fmla="*/ 1106 w 1182"/>
                  <a:gd name="T65" fmla="*/ 468 h 1044"/>
                  <a:gd name="T66" fmla="*/ 1135 w 1182"/>
                  <a:gd name="T67" fmla="*/ 528 h 1044"/>
                  <a:gd name="T68" fmla="*/ 1163 w 1182"/>
                  <a:gd name="T69" fmla="*/ 611 h 1044"/>
                  <a:gd name="T70" fmla="*/ 1134 w 1182"/>
                  <a:gd name="T71" fmla="*/ 688 h 1044"/>
                  <a:gd name="T72" fmla="*/ 1158 w 1182"/>
                  <a:gd name="T73" fmla="*/ 894 h 1044"/>
                  <a:gd name="T74" fmla="*/ 1003 w 1182"/>
                  <a:gd name="T75" fmla="*/ 901 h 1044"/>
                  <a:gd name="T76" fmla="*/ 850 w 1182"/>
                  <a:gd name="T77" fmla="*/ 915 h 1044"/>
                  <a:gd name="T78" fmla="*/ 698 w 1182"/>
                  <a:gd name="T79" fmla="*/ 936 h 1044"/>
                  <a:gd name="T80" fmla="*/ 544 w 1182"/>
                  <a:gd name="T81" fmla="*/ 958 h 1044"/>
                  <a:gd name="T82" fmla="*/ 392 w 1182"/>
                  <a:gd name="T83" fmla="*/ 975 h 1044"/>
                  <a:gd name="T84" fmla="*/ 240 w 1182"/>
                  <a:gd name="T85" fmla="*/ 984 h 1044"/>
                  <a:gd name="T86" fmla="*/ 85 w 1182"/>
                  <a:gd name="T87" fmla="*/ 968 h 1044"/>
                  <a:gd name="T88" fmla="*/ 158 w 1182"/>
                  <a:gd name="T89" fmla="*/ 982 h 1044"/>
                  <a:gd name="T90" fmla="*/ 231 w 1182"/>
                  <a:gd name="T91" fmla="*/ 988 h 1044"/>
                  <a:gd name="T92" fmla="*/ 370 w 1182"/>
                  <a:gd name="T93" fmla="*/ 982 h 1044"/>
                  <a:gd name="T94" fmla="*/ 513 w 1182"/>
                  <a:gd name="T95" fmla="*/ 968 h 1044"/>
                  <a:gd name="T96" fmla="*/ 655 w 1182"/>
                  <a:gd name="T97" fmla="*/ 948 h 1044"/>
                  <a:gd name="T98" fmla="*/ 798 w 1182"/>
                  <a:gd name="T99" fmla="*/ 929 h 1044"/>
                  <a:gd name="T100" fmla="*/ 939 w 1182"/>
                  <a:gd name="T101" fmla="*/ 914 h 1044"/>
                  <a:gd name="T102" fmla="*/ 1067 w 1182"/>
                  <a:gd name="T103" fmla="*/ 908 h 1044"/>
                  <a:gd name="T104" fmla="*/ 1182 w 1182"/>
                  <a:gd name="T105" fmla="*/ 942 h 1044"/>
                  <a:gd name="T106" fmla="*/ 1034 w 1182"/>
                  <a:gd name="T107" fmla="*/ 1023 h 1044"/>
                  <a:gd name="T108" fmla="*/ 949 w 1182"/>
                  <a:gd name="T109" fmla="*/ 1022 h 1044"/>
                  <a:gd name="T110" fmla="*/ 889 w 1182"/>
                  <a:gd name="T111" fmla="*/ 1034 h 1044"/>
                  <a:gd name="T112" fmla="*/ 812 w 1182"/>
                  <a:gd name="T113" fmla="*/ 1038 h 1044"/>
                  <a:gd name="T114" fmla="*/ 736 w 1182"/>
                  <a:gd name="T115" fmla="*/ 1001 h 1044"/>
                  <a:gd name="T116" fmla="*/ 571 w 1182"/>
                  <a:gd name="T117" fmla="*/ 1020 h 1044"/>
                  <a:gd name="T118" fmla="*/ 408 w 1182"/>
                  <a:gd name="T119" fmla="*/ 1042 h 1044"/>
                  <a:gd name="T120" fmla="*/ 268 w 1182"/>
                  <a:gd name="T121" fmla="*/ 1043 h 1044"/>
                  <a:gd name="T122" fmla="*/ 150 w 1182"/>
                  <a:gd name="T123" fmla="*/ 1030 h 1044"/>
                  <a:gd name="T124" fmla="*/ 34 w 1182"/>
                  <a:gd name="T125" fmla="*/ 1003 h 10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182" h="1044">
                    <a:moveTo>
                      <a:pt x="0" y="953"/>
                    </a:moveTo>
                    <a:lnTo>
                      <a:pt x="0" y="945"/>
                    </a:lnTo>
                    <a:lnTo>
                      <a:pt x="4" y="937"/>
                    </a:lnTo>
                    <a:lnTo>
                      <a:pt x="9" y="929"/>
                    </a:lnTo>
                    <a:lnTo>
                      <a:pt x="16" y="922"/>
                    </a:lnTo>
                    <a:lnTo>
                      <a:pt x="24" y="915"/>
                    </a:lnTo>
                    <a:lnTo>
                      <a:pt x="24" y="877"/>
                    </a:lnTo>
                    <a:lnTo>
                      <a:pt x="25" y="870"/>
                    </a:lnTo>
                    <a:lnTo>
                      <a:pt x="25" y="864"/>
                    </a:lnTo>
                    <a:lnTo>
                      <a:pt x="25" y="859"/>
                    </a:lnTo>
                    <a:lnTo>
                      <a:pt x="21" y="845"/>
                    </a:lnTo>
                    <a:lnTo>
                      <a:pt x="25" y="826"/>
                    </a:lnTo>
                    <a:lnTo>
                      <a:pt x="24" y="818"/>
                    </a:lnTo>
                    <a:lnTo>
                      <a:pt x="44" y="779"/>
                    </a:lnTo>
                    <a:lnTo>
                      <a:pt x="53" y="765"/>
                    </a:lnTo>
                    <a:lnTo>
                      <a:pt x="63" y="754"/>
                    </a:lnTo>
                    <a:lnTo>
                      <a:pt x="73" y="743"/>
                    </a:lnTo>
                    <a:lnTo>
                      <a:pt x="85" y="734"/>
                    </a:lnTo>
                    <a:lnTo>
                      <a:pt x="97" y="725"/>
                    </a:lnTo>
                    <a:lnTo>
                      <a:pt x="109" y="717"/>
                    </a:lnTo>
                    <a:lnTo>
                      <a:pt x="122" y="710"/>
                    </a:lnTo>
                    <a:lnTo>
                      <a:pt x="133" y="704"/>
                    </a:lnTo>
                    <a:lnTo>
                      <a:pt x="145" y="700"/>
                    </a:lnTo>
                    <a:lnTo>
                      <a:pt x="152" y="697"/>
                    </a:lnTo>
                    <a:lnTo>
                      <a:pt x="165" y="693"/>
                    </a:lnTo>
                    <a:lnTo>
                      <a:pt x="178" y="689"/>
                    </a:lnTo>
                    <a:lnTo>
                      <a:pt x="192" y="687"/>
                    </a:lnTo>
                    <a:lnTo>
                      <a:pt x="206" y="685"/>
                    </a:lnTo>
                    <a:lnTo>
                      <a:pt x="218" y="684"/>
                    </a:lnTo>
                    <a:lnTo>
                      <a:pt x="232" y="684"/>
                    </a:lnTo>
                    <a:lnTo>
                      <a:pt x="245" y="684"/>
                    </a:lnTo>
                    <a:lnTo>
                      <a:pt x="259" y="685"/>
                    </a:lnTo>
                    <a:lnTo>
                      <a:pt x="266" y="679"/>
                    </a:lnTo>
                    <a:lnTo>
                      <a:pt x="277" y="677"/>
                    </a:lnTo>
                    <a:lnTo>
                      <a:pt x="327" y="655"/>
                    </a:lnTo>
                    <a:lnTo>
                      <a:pt x="425" y="621"/>
                    </a:lnTo>
                    <a:lnTo>
                      <a:pt x="427" y="619"/>
                    </a:lnTo>
                    <a:lnTo>
                      <a:pt x="434" y="605"/>
                    </a:lnTo>
                    <a:lnTo>
                      <a:pt x="437" y="598"/>
                    </a:lnTo>
                    <a:lnTo>
                      <a:pt x="442" y="591"/>
                    </a:lnTo>
                    <a:lnTo>
                      <a:pt x="446" y="583"/>
                    </a:lnTo>
                    <a:lnTo>
                      <a:pt x="452" y="577"/>
                    </a:lnTo>
                    <a:lnTo>
                      <a:pt x="457" y="570"/>
                    </a:lnTo>
                    <a:lnTo>
                      <a:pt x="464" y="563"/>
                    </a:lnTo>
                    <a:lnTo>
                      <a:pt x="471" y="556"/>
                    </a:lnTo>
                    <a:lnTo>
                      <a:pt x="478" y="550"/>
                    </a:lnTo>
                    <a:lnTo>
                      <a:pt x="486" y="545"/>
                    </a:lnTo>
                    <a:lnTo>
                      <a:pt x="491" y="541"/>
                    </a:lnTo>
                    <a:lnTo>
                      <a:pt x="526" y="527"/>
                    </a:lnTo>
                    <a:lnTo>
                      <a:pt x="541" y="466"/>
                    </a:lnTo>
                    <a:lnTo>
                      <a:pt x="552" y="408"/>
                    </a:lnTo>
                    <a:lnTo>
                      <a:pt x="563" y="353"/>
                    </a:lnTo>
                    <a:lnTo>
                      <a:pt x="569" y="298"/>
                    </a:lnTo>
                    <a:lnTo>
                      <a:pt x="571" y="243"/>
                    </a:lnTo>
                    <a:lnTo>
                      <a:pt x="570" y="187"/>
                    </a:lnTo>
                    <a:lnTo>
                      <a:pt x="564" y="130"/>
                    </a:lnTo>
                    <a:lnTo>
                      <a:pt x="554" y="69"/>
                    </a:lnTo>
                    <a:lnTo>
                      <a:pt x="556" y="54"/>
                    </a:lnTo>
                    <a:lnTo>
                      <a:pt x="569" y="69"/>
                    </a:lnTo>
                    <a:lnTo>
                      <a:pt x="578" y="92"/>
                    </a:lnTo>
                    <a:lnTo>
                      <a:pt x="584" y="119"/>
                    </a:lnTo>
                    <a:lnTo>
                      <a:pt x="587" y="149"/>
                    </a:lnTo>
                    <a:lnTo>
                      <a:pt x="589" y="182"/>
                    </a:lnTo>
                    <a:lnTo>
                      <a:pt x="590" y="211"/>
                    </a:lnTo>
                    <a:lnTo>
                      <a:pt x="590" y="237"/>
                    </a:lnTo>
                    <a:lnTo>
                      <a:pt x="590" y="256"/>
                    </a:lnTo>
                    <a:lnTo>
                      <a:pt x="589" y="290"/>
                    </a:lnTo>
                    <a:lnTo>
                      <a:pt x="586" y="323"/>
                    </a:lnTo>
                    <a:lnTo>
                      <a:pt x="581" y="357"/>
                    </a:lnTo>
                    <a:lnTo>
                      <a:pt x="575" y="390"/>
                    </a:lnTo>
                    <a:lnTo>
                      <a:pt x="570" y="423"/>
                    </a:lnTo>
                    <a:lnTo>
                      <a:pt x="563" y="457"/>
                    </a:lnTo>
                    <a:lnTo>
                      <a:pt x="556" y="490"/>
                    </a:lnTo>
                    <a:lnTo>
                      <a:pt x="549" y="522"/>
                    </a:lnTo>
                    <a:lnTo>
                      <a:pt x="563" y="521"/>
                    </a:lnTo>
                    <a:lnTo>
                      <a:pt x="577" y="521"/>
                    </a:lnTo>
                    <a:lnTo>
                      <a:pt x="590" y="521"/>
                    </a:lnTo>
                    <a:lnTo>
                      <a:pt x="603" y="522"/>
                    </a:lnTo>
                    <a:lnTo>
                      <a:pt x="617" y="522"/>
                    </a:lnTo>
                    <a:lnTo>
                      <a:pt x="631" y="524"/>
                    </a:lnTo>
                    <a:lnTo>
                      <a:pt x="645" y="525"/>
                    </a:lnTo>
                    <a:lnTo>
                      <a:pt x="658" y="526"/>
                    </a:lnTo>
                    <a:lnTo>
                      <a:pt x="672" y="526"/>
                    </a:lnTo>
                    <a:lnTo>
                      <a:pt x="686" y="527"/>
                    </a:lnTo>
                    <a:lnTo>
                      <a:pt x="700" y="527"/>
                    </a:lnTo>
                    <a:lnTo>
                      <a:pt x="714" y="527"/>
                    </a:lnTo>
                    <a:lnTo>
                      <a:pt x="726" y="526"/>
                    </a:lnTo>
                    <a:lnTo>
                      <a:pt x="740" y="525"/>
                    </a:lnTo>
                    <a:lnTo>
                      <a:pt x="754" y="522"/>
                    </a:lnTo>
                    <a:lnTo>
                      <a:pt x="768" y="520"/>
                    </a:lnTo>
                    <a:lnTo>
                      <a:pt x="771" y="532"/>
                    </a:lnTo>
                    <a:lnTo>
                      <a:pt x="759" y="534"/>
                    </a:lnTo>
                    <a:lnTo>
                      <a:pt x="745" y="535"/>
                    </a:lnTo>
                    <a:lnTo>
                      <a:pt x="732" y="537"/>
                    </a:lnTo>
                    <a:lnTo>
                      <a:pt x="719" y="540"/>
                    </a:lnTo>
                    <a:lnTo>
                      <a:pt x="707" y="541"/>
                    </a:lnTo>
                    <a:lnTo>
                      <a:pt x="695" y="542"/>
                    </a:lnTo>
                    <a:lnTo>
                      <a:pt x="683" y="542"/>
                    </a:lnTo>
                    <a:lnTo>
                      <a:pt x="670" y="541"/>
                    </a:lnTo>
                    <a:lnTo>
                      <a:pt x="590" y="533"/>
                    </a:lnTo>
                    <a:lnTo>
                      <a:pt x="572" y="534"/>
                    </a:lnTo>
                    <a:lnTo>
                      <a:pt x="554" y="536"/>
                    </a:lnTo>
                    <a:lnTo>
                      <a:pt x="534" y="541"/>
                    </a:lnTo>
                    <a:lnTo>
                      <a:pt x="514" y="547"/>
                    </a:lnTo>
                    <a:lnTo>
                      <a:pt x="496" y="557"/>
                    </a:lnTo>
                    <a:lnTo>
                      <a:pt x="479" y="568"/>
                    </a:lnTo>
                    <a:lnTo>
                      <a:pt x="463" y="586"/>
                    </a:lnTo>
                    <a:lnTo>
                      <a:pt x="450" y="606"/>
                    </a:lnTo>
                    <a:lnTo>
                      <a:pt x="446" y="616"/>
                    </a:lnTo>
                    <a:lnTo>
                      <a:pt x="467" y="610"/>
                    </a:lnTo>
                    <a:lnTo>
                      <a:pt x="487" y="610"/>
                    </a:lnTo>
                    <a:lnTo>
                      <a:pt x="507" y="615"/>
                    </a:lnTo>
                    <a:lnTo>
                      <a:pt x="528" y="621"/>
                    </a:lnTo>
                    <a:lnTo>
                      <a:pt x="548" y="628"/>
                    </a:lnTo>
                    <a:lnTo>
                      <a:pt x="569" y="635"/>
                    </a:lnTo>
                    <a:lnTo>
                      <a:pt x="588" y="640"/>
                    </a:lnTo>
                    <a:lnTo>
                      <a:pt x="609" y="641"/>
                    </a:lnTo>
                    <a:lnTo>
                      <a:pt x="704" y="629"/>
                    </a:lnTo>
                    <a:lnTo>
                      <a:pt x="731" y="628"/>
                    </a:lnTo>
                    <a:lnTo>
                      <a:pt x="757" y="626"/>
                    </a:lnTo>
                    <a:lnTo>
                      <a:pt x="784" y="625"/>
                    </a:lnTo>
                    <a:lnTo>
                      <a:pt x="810" y="623"/>
                    </a:lnTo>
                    <a:lnTo>
                      <a:pt x="837" y="620"/>
                    </a:lnTo>
                    <a:lnTo>
                      <a:pt x="863" y="619"/>
                    </a:lnTo>
                    <a:lnTo>
                      <a:pt x="890" y="618"/>
                    </a:lnTo>
                    <a:lnTo>
                      <a:pt x="916" y="618"/>
                    </a:lnTo>
                    <a:lnTo>
                      <a:pt x="943" y="618"/>
                    </a:lnTo>
                    <a:lnTo>
                      <a:pt x="968" y="619"/>
                    </a:lnTo>
                    <a:lnTo>
                      <a:pt x="995" y="621"/>
                    </a:lnTo>
                    <a:lnTo>
                      <a:pt x="1021" y="625"/>
                    </a:lnTo>
                    <a:lnTo>
                      <a:pt x="1048" y="629"/>
                    </a:lnTo>
                    <a:lnTo>
                      <a:pt x="1073" y="636"/>
                    </a:lnTo>
                    <a:lnTo>
                      <a:pt x="1100" y="644"/>
                    </a:lnTo>
                    <a:lnTo>
                      <a:pt x="1125" y="655"/>
                    </a:lnTo>
                    <a:lnTo>
                      <a:pt x="1135" y="658"/>
                    </a:lnTo>
                    <a:lnTo>
                      <a:pt x="1141" y="646"/>
                    </a:lnTo>
                    <a:lnTo>
                      <a:pt x="1142" y="628"/>
                    </a:lnTo>
                    <a:lnTo>
                      <a:pt x="1140" y="610"/>
                    </a:lnTo>
                    <a:lnTo>
                      <a:pt x="1135" y="589"/>
                    </a:lnTo>
                    <a:lnTo>
                      <a:pt x="1128" y="568"/>
                    </a:lnTo>
                    <a:lnTo>
                      <a:pt x="1121" y="549"/>
                    </a:lnTo>
                    <a:lnTo>
                      <a:pt x="1116" y="532"/>
                    </a:lnTo>
                    <a:lnTo>
                      <a:pt x="1110" y="517"/>
                    </a:lnTo>
                    <a:lnTo>
                      <a:pt x="1101" y="505"/>
                    </a:lnTo>
                    <a:lnTo>
                      <a:pt x="1085" y="497"/>
                    </a:lnTo>
                    <a:lnTo>
                      <a:pt x="1065" y="491"/>
                    </a:lnTo>
                    <a:lnTo>
                      <a:pt x="1043" y="487"/>
                    </a:lnTo>
                    <a:lnTo>
                      <a:pt x="1021" y="482"/>
                    </a:lnTo>
                    <a:lnTo>
                      <a:pt x="999" y="477"/>
                    </a:lnTo>
                    <a:lnTo>
                      <a:pt x="981" y="473"/>
                    </a:lnTo>
                    <a:lnTo>
                      <a:pt x="966" y="467"/>
                    </a:lnTo>
                    <a:lnTo>
                      <a:pt x="981" y="464"/>
                    </a:lnTo>
                    <a:lnTo>
                      <a:pt x="995" y="463"/>
                    </a:lnTo>
                    <a:lnTo>
                      <a:pt x="1010" y="463"/>
                    </a:lnTo>
                    <a:lnTo>
                      <a:pt x="1025" y="464"/>
                    </a:lnTo>
                    <a:lnTo>
                      <a:pt x="1040" y="466"/>
                    </a:lnTo>
                    <a:lnTo>
                      <a:pt x="1055" y="469"/>
                    </a:lnTo>
                    <a:lnTo>
                      <a:pt x="1070" y="473"/>
                    </a:lnTo>
                    <a:lnTo>
                      <a:pt x="1085" y="477"/>
                    </a:lnTo>
                    <a:lnTo>
                      <a:pt x="1088" y="454"/>
                    </a:lnTo>
                    <a:lnTo>
                      <a:pt x="1089" y="436"/>
                    </a:lnTo>
                    <a:lnTo>
                      <a:pt x="1087" y="421"/>
                    </a:lnTo>
                    <a:lnTo>
                      <a:pt x="1080" y="411"/>
                    </a:lnTo>
                    <a:lnTo>
                      <a:pt x="1070" y="405"/>
                    </a:lnTo>
                    <a:lnTo>
                      <a:pt x="1056" y="403"/>
                    </a:lnTo>
                    <a:lnTo>
                      <a:pt x="1037" y="403"/>
                    </a:lnTo>
                    <a:lnTo>
                      <a:pt x="1015" y="407"/>
                    </a:lnTo>
                    <a:lnTo>
                      <a:pt x="1009" y="400"/>
                    </a:lnTo>
                    <a:lnTo>
                      <a:pt x="1012" y="397"/>
                    </a:lnTo>
                    <a:lnTo>
                      <a:pt x="1018" y="393"/>
                    </a:lnTo>
                    <a:lnTo>
                      <a:pt x="1024" y="390"/>
                    </a:lnTo>
                    <a:lnTo>
                      <a:pt x="1029" y="388"/>
                    </a:lnTo>
                    <a:lnTo>
                      <a:pt x="1036" y="385"/>
                    </a:lnTo>
                    <a:lnTo>
                      <a:pt x="1043" y="383"/>
                    </a:lnTo>
                    <a:lnTo>
                      <a:pt x="1049" y="382"/>
                    </a:lnTo>
                    <a:lnTo>
                      <a:pt x="1055" y="380"/>
                    </a:lnTo>
                    <a:lnTo>
                      <a:pt x="1042" y="177"/>
                    </a:lnTo>
                    <a:lnTo>
                      <a:pt x="1042" y="135"/>
                    </a:lnTo>
                    <a:lnTo>
                      <a:pt x="1044" y="94"/>
                    </a:lnTo>
                    <a:lnTo>
                      <a:pt x="1048" y="53"/>
                    </a:lnTo>
                    <a:lnTo>
                      <a:pt x="1053" y="11"/>
                    </a:lnTo>
                    <a:lnTo>
                      <a:pt x="1059" y="0"/>
                    </a:lnTo>
                    <a:lnTo>
                      <a:pt x="1074" y="3"/>
                    </a:lnTo>
                    <a:lnTo>
                      <a:pt x="1070" y="40"/>
                    </a:lnTo>
                    <a:lnTo>
                      <a:pt x="1065" y="76"/>
                    </a:lnTo>
                    <a:lnTo>
                      <a:pt x="1062" y="112"/>
                    </a:lnTo>
                    <a:lnTo>
                      <a:pt x="1060" y="149"/>
                    </a:lnTo>
                    <a:lnTo>
                      <a:pt x="1062" y="208"/>
                    </a:lnTo>
                    <a:lnTo>
                      <a:pt x="1066" y="267"/>
                    </a:lnTo>
                    <a:lnTo>
                      <a:pt x="1073" y="325"/>
                    </a:lnTo>
                    <a:lnTo>
                      <a:pt x="1080" y="384"/>
                    </a:lnTo>
                    <a:lnTo>
                      <a:pt x="1091" y="395"/>
                    </a:lnTo>
                    <a:lnTo>
                      <a:pt x="1100" y="406"/>
                    </a:lnTo>
                    <a:lnTo>
                      <a:pt x="1105" y="416"/>
                    </a:lnTo>
                    <a:lnTo>
                      <a:pt x="1109" y="428"/>
                    </a:lnTo>
                    <a:lnTo>
                      <a:pt x="1110" y="439"/>
                    </a:lnTo>
                    <a:lnTo>
                      <a:pt x="1109" y="453"/>
                    </a:lnTo>
                    <a:lnTo>
                      <a:pt x="1106" y="468"/>
                    </a:lnTo>
                    <a:lnTo>
                      <a:pt x="1103" y="486"/>
                    </a:lnTo>
                    <a:lnTo>
                      <a:pt x="1113" y="495"/>
                    </a:lnTo>
                    <a:lnTo>
                      <a:pt x="1121" y="503"/>
                    </a:lnTo>
                    <a:lnTo>
                      <a:pt x="1127" y="511"/>
                    </a:lnTo>
                    <a:lnTo>
                      <a:pt x="1132" y="519"/>
                    </a:lnTo>
                    <a:lnTo>
                      <a:pt x="1135" y="528"/>
                    </a:lnTo>
                    <a:lnTo>
                      <a:pt x="1139" y="537"/>
                    </a:lnTo>
                    <a:lnTo>
                      <a:pt x="1141" y="549"/>
                    </a:lnTo>
                    <a:lnTo>
                      <a:pt x="1144" y="562"/>
                    </a:lnTo>
                    <a:lnTo>
                      <a:pt x="1151" y="578"/>
                    </a:lnTo>
                    <a:lnTo>
                      <a:pt x="1158" y="594"/>
                    </a:lnTo>
                    <a:lnTo>
                      <a:pt x="1163" y="611"/>
                    </a:lnTo>
                    <a:lnTo>
                      <a:pt x="1165" y="627"/>
                    </a:lnTo>
                    <a:lnTo>
                      <a:pt x="1164" y="642"/>
                    </a:lnTo>
                    <a:lnTo>
                      <a:pt x="1158" y="656"/>
                    </a:lnTo>
                    <a:lnTo>
                      <a:pt x="1148" y="667"/>
                    </a:lnTo>
                    <a:lnTo>
                      <a:pt x="1132" y="677"/>
                    </a:lnTo>
                    <a:lnTo>
                      <a:pt x="1134" y="688"/>
                    </a:lnTo>
                    <a:lnTo>
                      <a:pt x="1143" y="723"/>
                    </a:lnTo>
                    <a:lnTo>
                      <a:pt x="1150" y="757"/>
                    </a:lnTo>
                    <a:lnTo>
                      <a:pt x="1155" y="792"/>
                    </a:lnTo>
                    <a:lnTo>
                      <a:pt x="1157" y="826"/>
                    </a:lnTo>
                    <a:lnTo>
                      <a:pt x="1157" y="833"/>
                    </a:lnTo>
                    <a:lnTo>
                      <a:pt x="1158" y="894"/>
                    </a:lnTo>
                    <a:lnTo>
                      <a:pt x="1153" y="902"/>
                    </a:lnTo>
                    <a:lnTo>
                      <a:pt x="1149" y="904"/>
                    </a:lnTo>
                    <a:lnTo>
                      <a:pt x="1139" y="901"/>
                    </a:lnTo>
                    <a:lnTo>
                      <a:pt x="1028" y="902"/>
                    </a:lnTo>
                    <a:lnTo>
                      <a:pt x="1028" y="900"/>
                    </a:lnTo>
                    <a:lnTo>
                      <a:pt x="1003" y="901"/>
                    </a:lnTo>
                    <a:lnTo>
                      <a:pt x="977" y="902"/>
                    </a:lnTo>
                    <a:lnTo>
                      <a:pt x="952" y="905"/>
                    </a:lnTo>
                    <a:lnTo>
                      <a:pt x="927" y="907"/>
                    </a:lnTo>
                    <a:lnTo>
                      <a:pt x="900" y="909"/>
                    </a:lnTo>
                    <a:lnTo>
                      <a:pt x="875" y="912"/>
                    </a:lnTo>
                    <a:lnTo>
                      <a:pt x="850" y="915"/>
                    </a:lnTo>
                    <a:lnTo>
                      <a:pt x="824" y="917"/>
                    </a:lnTo>
                    <a:lnTo>
                      <a:pt x="799" y="921"/>
                    </a:lnTo>
                    <a:lnTo>
                      <a:pt x="774" y="924"/>
                    </a:lnTo>
                    <a:lnTo>
                      <a:pt x="748" y="928"/>
                    </a:lnTo>
                    <a:lnTo>
                      <a:pt x="723" y="931"/>
                    </a:lnTo>
                    <a:lnTo>
                      <a:pt x="698" y="936"/>
                    </a:lnTo>
                    <a:lnTo>
                      <a:pt x="672" y="939"/>
                    </a:lnTo>
                    <a:lnTo>
                      <a:pt x="647" y="943"/>
                    </a:lnTo>
                    <a:lnTo>
                      <a:pt x="622" y="946"/>
                    </a:lnTo>
                    <a:lnTo>
                      <a:pt x="596" y="950"/>
                    </a:lnTo>
                    <a:lnTo>
                      <a:pt x="571" y="954"/>
                    </a:lnTo>
                    <a:lnTo>
                      <a:pt x="544" y="958"/>
                    </a:lnTo>
                    <a:lnTo>
                      <a:pt x="519" y="961"/>
                    </a:lnTo>
                    <a:lnTo>
                      <a:pt x="494" y="965"/>
                    </a:lnTo>
                    <a:lnTo>
                      <a:pt x="468" y="967"/>
                    </a:lnTo>
                    <a:lnTo>
                      <a:pt x="443" y="970"/>
                    </a:lnTo>
                    <a:lnTo>
                      <a:pt x="418" y="973"/>
                    </a:lnTo>
                    <a:lnTo>
                      <a:pt x="392" y="975"/>
                    </a:lnTo>
                    <a:lnTo>
                      <a:pt x="367" y="977"/>
                    </a:lnTo>
                    <a:lnTo>
                      <a:pt x="342" y="980"/>
                    </a:lnTo>
                    <a:lnTo>
                      <a:pt x="316" y="982"/>
                    </a:lnTo>
                    <a:lnTo>
                      <a:pt x="291" y="983"/>
                    </a:lnTo>
                    <a:lnTo>
                      <a:pt x="266" y="983"/>
                    </a:lnTo>
                    <a:lnTo>
                      <a:pt x="240" y="984"/>
                    </a:lnTo>
                    <a:lnTo>
                      <a:pt x="215" y="984"/>
                    </a:lnTo>
                    <a:lnTo>
                      <a:pt x="198" y="983"/>
                    </a:lnTo>
                    <a:lnTo>
                      <a:pt x="48" y="955"/>
                    </a:lnTo>
                    <a:lnTo>
                      <a:pt x="61" y="960"/>
                    </a:lnTo>
                    <a:lnTo>
                      <a:pt x="72" y="965"/>
                    </a:lnTo>
                    <a:lnTo>
                      <a:pt x="85" y="968"/>
                    </a:lnTo>
                    <a:lnTo>
                      <a:pt x="97" y="971"/>
                    </a:lnTo>
                    <a:lnTo>
                      <a:pt x="109" y="974"/>
                    </a:lnTo>
                    <a:lnTo>
                      <a:pt x="122" y="976"/>
                    </a:lnTo>
                    <a:lnTo>
                      <a:pt x="133" y="978"/>
                    </a:lnTo>
                    <a:lnTo>
                      <a:pt x="146" y="981"/>
                    </a:lnTo>
                    <a:lnTo>
                      <a:pt x="158" y="982"/>
                    </a:lnTo>
                    <a:lnTo>
                      <a:pt x="170" y="983"/>
                    </a:lnTo>
                    <a:lnTo>
                      <a:pt x="183" y="984"/>
                    </a:lnTo>
                    <a:lnTo>
                      <a:pt x="194" y="985"/>
                    </a:lnTo>
                    <a:lnTo>
                      <a:pt x="207" y="986"/>
                    </a:lnTo>
                    <a:lnTo>
                      <a:pt x="220" y="986"/>
                    </a:lnTo>
                    <a:lnTo>
                      <a:pt x="231" y="988"/>
                    </a:lnTo>
                    <a:lnTo>
                      <a:pt x="244" y="988"/>
                    </a:lnTo>
                    <a:lnTo>
                      <a:pt x="255" y="988"/>
                    </a:lnTo>
                    <a:lnTo>
                      <a:pt x="299" y="985"/>
                    </a:lnTo>
                    <a:lnTo>
                      <a:pt x="323" y="984"/>
                    </a:lnTo>
                    <a:lnTo>
                      <a:pt x="346" y="983"/>
                    </a:lnTo>
                    <a:lnTo>
                      <a:pt x="370" y="982"/>
                    </a:lnTo>
                    <a:lnTo>
                      <a:pt x="395" y="980"/>
                    </a:lnTo>
                    <a:lnTo>
                      <a:pt x="418" y="977"/>
                    </a:lnTo>
                    <a:lnTo>
                      <a:pt x="442" y="975"/>
                    </a:lnTo>
                    <a:lnTo>
                      <a:pt x="466" y="973"/>
                    </a:lnTo>
                    <a:lnTo>
                      <a:pt x="489" y="970"/>
                    </a:lnTo>
                    <a:lnTo>
                      <a:pt x="513" y="968"/>
                    </a:lnTo>
                    <a:lnTo>
                      <a:pt x="536" y="965"/>
                    </a:lnTo>
                    <a:lnTo>
                      <a:pt x="560" y="961"/>
                    </a:lnTo>
                    <a:lnTo>
                      <a:pt x="585" y="959"/>
                    </a:lnTo>
                    <a:lnTo>
                      <a:pt x="608" y="955"/>
                    </a:lnTo>
                    <a:lnTo>
                      <a:pt x="632" y="952"/>
                    </a:lnTo>
                    <a:lnTo>
                      <a:pt x="655" y="948"/>
                    </a:lnTo>
                    <a:lnTo>
                      <a:pt x="679" y="945"/>
                    </a:lnTo>
                    <a:lnTo>
                      <a:pt x="702" y="942"/>
                    </a:lnTo>
                    <a:lnTo>
                      <a:pt x="726" y="938"/>
                    </a:lnTo>
                    <a:lnTo>
                      <a:pt x="751" y="935"/>
                    </a:lnTo>
                    <a:lnTo>
                      <a:pt x="774" y="932"/>
                    </a:lnTo>
                    <a:lnTo>
                      <a:pt x="798" y="929"/>
                    </a:lnTo>
                    <a:lnTo>
                      <a:pt x="821" y="925"/>
                    </a:lnTo>
                    <a:lnTo>
                      <a:pt x="845" y="923"/>
                    </a:lnTo>
                    <a:lnTo>
                      <a:pt x="868" y="921"/>
                    </a:lnTo>
                    <a:lnTo>
                      <a:pt x="892" y="919"/>
                    </a:lnTo>
                    <a:lnTo>
                      <a:pt x="915" y="916"/>
                    </a:lnTo>
                    <a:lnTo>
                      <a:pt x="939" y="914"/>
                    </a:lnTo>
                    <a:lnTo>
                      <a:pt x="964" y="912"/>
                    </a:lnTo>
                    <a:lnTo>
                      <a:pt x="987" y="910"/>
                    </a:lnTo>
                    <a:lnTo>
                      <a:pt x="1011" y="909"/>
                    </a:lnTo>
                    <a:lnTo>
                      <a:pt x="1034" y="908"/>
                    </a:lnTo>
                    <a:lnTo>
                      <a:pt x="1058" y="908"/>
                    </a:lnTo>
                    <a:lnTo>
                      <a:pt x="1067" y="908"/>
                    </a:lnTo>
                    <a:lnTo>
                      <a:pt x="1074" y="908"/>
                    </a:lnTo>
                    <a:lnTo>
                      <a:pt x="1102" y="907"/>
                    </a:lnTo>
                    <a:lnTo>
                      <a:pt x="1110" y="907"/>
                    </a:lnTo>
                    <a:lnTo>
                      <a:pt x="1173" y="908"/>
                    </a:lnTo>
                    <a:lnTo>
                      <a:pt x="1178" y="913"/>
                    </a:lnTo>
                    <a:lnTo>
                      <a:pt x="1182" y="942"/>
                    </a:lnTo>
                    <a:lnTo>
                      <a:pt x="1182" y="973"/>
                    </a:lnTo>
                    <a:lnTo>
                      <a:pt x="1178" y="1005"/>
                    </a:lnTo>
                    <a:lnTo>
                      <a:pt x="1167" y="1033"/>
                    </a:lnTo>
                    <a:lnTo>
                      <a:pt x="1057" y="1028"/>
                    </a:lnTo>
                    <a:lnTo>
                      <a:pt x="1047" y="1024"/>
                    </a:lnTo>
                    <a:lnTo>
                      <a:pt x="1034" y="1023"/>
                    </a:lnTo>
                    <a:lnTo>
                      <a:pt x="1021" y="1026"/>
                    </a:lnTo>
                    <a:lnTo>
                      <a:pt x="1007" y="1028"/>
                    </a:lnTo>
                    <a:lnTo>
                      <a:pt x="992" y="1030"/>
                    </a:lnTo>
                    <a:lnTo>
                      <a:pt x="977" y="1030"/>
                    </a:lnTo>
                    <a:lnTo>
                      <a:pt x="964" y="1028"/>
                    </a:lnTo>
                    <a:lnTo>
                      <a:pt x="949" y="1022"/>
                    </a:lnTo>
                    <a:lnTo>
                      <a:pt x="933" y="1028"/>
                    </a:lnTo>
                    <a:lnTo>
                      <a:pt x="926" y="1027"/>
                    </a:lnTo>
                    <a:lnTo>
                      <a:pt x="918" y="1027"/>
                    </a:lnTo>
                    <a:lnTo>
                      <a:pt x="908" y="1029"/>
                    </a:lnTo>
                    <a:lnTo>
                      <a:pt x="898" y="1031"/>
                    </a:lnTo>
                    <a:lnTo>
                      <a:pt x="889" y="1034"/>
                    </a:lnTo>
                    <a:lnTo>
                      <a:pt x="878" y="1036"/>
                    </a:lnTo>
                    <a:lnTo>
                      <a:pt x="869" y="1035"/>
                    </a:lnTo>
                    <a:lnTo>
                      <a:pt x="860" y="1033"/>
                    </a:lnTo>
                    <a:lnTo>
                      <a:pt x="839" y="1034"/>
                    </a:lnTo>
                    <a:lnTo>
                      <a:pt x="824" y="1036"/>
                    </a:lnTo>
                    <a:lnTo>
                      <a:pt x="812" y="1038"/>
                    </a:lnTo>
                    <a:lnTo>
                      <a:pt x="802" y="1039"/>
                    </a:lnTo>
                    <a:lnTo>
                      <a:pt x="793" y="1037"/>
                    </a:lnTo>
                    <a:lnTo>
                      <a:pt x="785" y="1030"/>
                    </a:lnTo>
                    <a:lnTo>
                      <a:pt x="776" y="1020"/>
                    </a:lnTo>
                    <a:lnTo>
                      <a:pt x="763" y="1001"/>
                    </a:lnTo>
                    <a:lnTo>
                      <a:pt x="736" y="1001"/>
                    </a:lnTo>
                    <a:lnTo>
                      <a:pt x="708" y="1004"/>
                    </a:lnTo>
                    <a:lnTo>
                      <a:pt x="680" y="1006"/>
                    </a:lnTo>
                    <a:lnTo>
                      <a:pt x="654" y="1008"/>
                    </a:lnTo>
                    <a:lnTo>
                      <a:pt x="626" y="1012"/>
                    </a:lnTo>
                    <a:lnTo>
                      <a:pt x="598" y="1016"/>
                    </a:lnTo>
                    <a:lnTo>
                      <a:pt x="571" y="1020"/>
                    </a:lnTo>
                    <a:lnTo>
                      <a:pt x="544" y="1024"/>
                    </a:lnTo>
                    <a:lnTo>
                      <a:pt x="517" y="1029"/>
                    </a:lnTo>
                    <a:lnTo>
                      <a:pt x="490" y="1033"/>
                    </a:lnTo>
                    <a:lnTo>
                      <a:pt x="463" y="1036"/>
                    </a:lnTo>
                    <a:lnTo>
                      <a:pt x="435" y="1039"/>
                    </a:lnTo>
                    <a:lnTo>
                      <a:pt x="408" y="1042"/>
                    </a:lnTo>
                    <a:lnTo>
                      <a:pt x="381" y="1044"/>
                    </a:lnTo>
                    <a:lnTo>
                      <a:pt x="354" y="1044"/>
                    </a:lnTo>
                    <a:lnTo>
                      <a:pt x="327" y="1044"/>
                    </a:lnTo>
                    <a:lnTo>
                      <a:pt x="307" y="1044"/>
                    </a:lnTo>
                    <a:lnTo>
                      <a:pt x="287" y="1044"/>
                    </a:lnTo>
                    <a:lnTo>
                      <a:pt x="268" y="1043"/>
                    </a:lnTo>
                    <a:lnTo>
                      <a:pt x="248" y="1042"/>
                    </a:lnTo>
                    <a:lnTo>
                      <a:pt x="229" y="1041"/>
                    </a:lnTo>
                    <a:lnTo>
                      <a:pt x="209" y="1038"/>
                    </a:lnTo>
                    <a:lnTo>
                      <a:pt x="190" y="1036"/>
                    </a:lnTo>
                    <a:lnTo>
                      <a:pt x="170" y="1034"/>
                    </a:lnTo>
                    <a:lnTo>
                      <a:pt x="150" y="1030"/>
                    </a:lnTo>
                    <a:lnTo>
                      <a:pt x="131" y="1027"/>
                    </a:lnTo>
                    <a:lnTo>
                      <a:pt x="111" y="1023"/>
                    </a:lnTo>
                    <a:lnTo>
                      <a:pt x="92" y="1019"/>
                    </a:lnTo>
                    <a:lnTo>
                      <a:pt x="73" y="1014"/>
                    </a:lnTo>
                    <a:lnTo>
                      <a:pt x="54" y="1008"/>
                    </a:lnTo>
                    <a:lnTo>
                      <a:pt x="34" y="1003"/>
                    </a:lnTo>
                    <a:lnTo>
                      <a:pt x="15" y="996"/>
                    </a:lnTo>
                    <a:lnTo>
                      <a:pt x="8" y="986"/>
                    </a:lnTo>
                    <a:lnTo>
                      <a:pt x="2" y="975"/>
                    </a:lnTo>
                    <a:lnTo>
                      <a:pt x="0" y="955"/>
                    </a:lnTo>
                    <a:lnTo>
                      <a:pt x="0" y="95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d-ID">
                  <a:solidFill>
                    <a:prstClr val="black"/>
                  </a:solidFill>
                </a:endParaRPr>
              </a:p>
            </p:txBody>
          </p:sp>
          <p:sp>
            <p:nvSpPr>
              <p:cNvPr id="24" name="Freeform 21"/>
              <p:cNvSpPr>
                <a:spLocks/>
              </p:cNvSpPr>
              <p:nvPr/>
            </p:nvSpPr>
            <p:spPr bwMode="auto">
              <a:xfrm>
                <a:off x="2549" y="2523"/>
                <a:ext cx="575" cy="52"/>
              </a:xfrm>
              <a:custGeom>
                <a:avLst/>
                <a:gdLst>
                  <a:gd name="T0" fmla="*/ 20 w 1151"/>
                  <a:gd name="T1" fmla="*/ 48 h 104"/>
                  <a:gd name="T2" fmla="*/ 53 w 1151"/>
                  <a:gd name="T3" fmla="*/ 58 h 104"/>
                  <a:gd name="T4" fmla="*/ 86 w 1151"/>
                  <a:gd name="T5" fmla="*/ 66 h 104"/>
                  <a:gd name="T6" fmla="*/ 119 w 1151"/>
                  <a:gd name="T7" fmla="*/ 71 h 104"/>
                  <a:gd name="T8" fmla="*/ 151 w 1151"/>
                  <a:gd name="T9" fmla="*/ 78 h 104"/>
                  <a:gd name="T10" fmla="*/ 224 w 1151"/>
                  <a:gd name="T11" fmla="*/ 81 h 104"/>
                  <a:gd name="T12" fmla="*/ 267 w 1151"/>
                  <a:gd name="T13" fmla="*/ 79 h 104"/>
                  <a:gd name="T14" fmla="*/ 312 w 1151"/>
                  <a:gd name="T15" fmla="*/ 76 h 104"/>
                  <a:gd name="T16" fmla="*/ 357 w 1151"/>
                  <a:gd name="T17" fmla="*/ 71 h 104"/>
                  <a:gd name="T18" fmla="*/ 388 w 1151"/>
                  <a:gd name="T19" fmla="*/ 70 h 104"/>
                  <a:gd name="T20" fmla="*/ 455 w 1151"/>
                  <a:gd name="T21" fmla="*/ 66 h 104"/>
                  <a:gd name="T22" fmla="*/ 522 w 1151"/>
                  <a:gd name="T23" fmla="*/ 59 h 104"/>
                  <a:gd name="T24" fmla="*/ 589 w 1151"/>
                  <a:gd name="T25" fmla="*/ 49 h 104"/>
                  <a:gd name="T26" fmla="*/ 656 w 1151"/>
                  <a:gd name="T27" fmla="*/ 39 h 104"/>
                  <a:gd name="T28" fmla="*/ 722 w 1151"/>
                  <a:gd name="T29" fmla="*/ 29 h 104"/>
                  <a:gd name="T30" fmla="*/ 789 w 1151"/>
                  <a:gd name="T31" fmla="*/ 18 h 104"/>
                  <a:gd name="T32" fmla="*/ 856 w 1151"/>
                  <a:gd name="T33" fmla="*/ 10 h 104"/>
                  <a:gd name="T34" fmla="*/ 923 w 1151"/>
                  <a:gd name="T35" fmla="*/ 5 h 104"/>
                  <a:gd name="T36" fmla="*/ 1096 w 1151"/>
                  <a:gd name="T37" fmla="*/ 0 h 104"/>
                  <a:gd name="T38" fmla="*/ 1146 w 1151"/>
                  <a:gd name="T39" fmla="*/ 3 h 104"/>
                  <a:gd name="T40" fmla="*/ 1146 w 1151"/>
                  <a:gd name="T41" fmla="*/ 79 h 104"/>
                  <a:gd name="T42" fmla="*/ 1137 w 1151"/>
                  <a:gd name="T43" fmla="*/ 97 h 104"/>
                  <a:gd name="T44" fmla="*/ 1058 w 1151"/>
                  <a:gd name="T45" fmla="*/ 92 h 104"/>
                  <a:gd name="T46" fmla="*/ 1031 w 1151"/>
                  <a:gd name="T47" fmla="*/ 84 h 104"/>
                  <a:gd name="T48" fmla="*/ 995 w 1151"/>
                  <a:gd name="T49" fmla="*/ 92 h 104"/>
                  <a:gd name="T50" fmla="*/ 937 w 1151"/>
                  <a:gd name="T51" fmla="*/ 86 h 104"/>
                  <a:gd name="T52" fmla="*/ 921 w 1151"/>
                  <a:gd name="T53" fmla="*/ 86 h 104"/>
                  <a:gd name="T54" fmla="*/ 903 w 1151"/>
                  <a:gd name="T55" fmla="*/ 94 h 104"/>
                  <a:gd name="T56" fmla="*/ 888 w 1151"/>
                  <a:gd name="T57" fmla="*/ 97 h 104"/>
                  <a:gd name="T58" fmla="*/ 875 w 1151"/>
                  <a:gd name="T59" fmla="*/ 97 h 104"/>
                  <a:gd name="T60" fmla="*/ 860 w 1151"/>
                  <a:gd name="T61" fmla="*/ 98 h 104"/>
                  <a:gd name="T62" fmla="*/ 842 w 1151"/>
                  <a:gd name="T63" fmla="*/ 96 h 104"/>
                  <a:gd name="T64" fmla="*/ 827 w 1151"/>
                  <a:gd name="T65" fmla="*/ 96 h 104"/>
                  <a:gd name="T66" fmla="*/ 812 w 1151"/>
                  <a:gd name="T67" fmla="*/ 98 h 104"/>
                  <a:gd name="T68" fmla="*/ 777 w 1151"/>
                  <a:gd name="T69" fmla="*/ 104 h 104"/>
                  <a:gd name="T70" fmla="*/ 769 w 1151"/>
                  <a:gd name="T71" fmla="*/ 81 h 104"/>
                  <a:gd name="T72" fmla="*/ 749 w 1151"/>
                  <a:gd name="T73" fmla="*/ 61 h 104"/>
                  <a:gd name="T74" fmla="*/ 713 w 1151"/>
                  <a:gd name="T75" fmla="*/ 60 h 104"/>
                  <a:gd name="T76" fmla="*/ 689 w 1151"/>
                  <a:gd name="T77" fmla="*/ 61 h 104"/>
                  <a:gd name="T78" fmla="*/ 666 w 1151"/>
                  <a:gd name="T79" fmla="*/ 62 h 104"/>
                  <a:gd name="T80" fmla="*/ 643 w 1151"/>
                  <a:gd name="T81" fmla="*/ 64 h 104"/>
                  <a:gd name="T82" fmla="*/ 620 w 1151"/>
                  <a:gd name="T83" fmla="*/ 67 h 104"/>
                  <a:gd name="T84" fmla="*/ 596 w 1151"/>
                  <a:gd name="T85" fmla="*/ 69 h 104"/>
                  <a:gd name="T86" fmla="*/ 573 w 1151"/>
                  <a:gd name="T87" fmla="*/ 74 h 104"/>
                  <a:gd name="T88" fmla="*/ 550 w 1151"/>
                  <a:gd name="T89" fmla="*/ 77 h 104"/>
                  <a:gd name="T90" fmla="*/ 527 w 1151"/>
                  <a:gd name="T91" fmla="*/ 82 h 104"/>
                  <a:gd name="T92" fmla="*/ 494 w 1151"/>
                  <a:gd name="T93" fmla="*/ 85 h 104"/>
                  <a:gd name="T94" fmla="*/ 449 w 1151"/>
                  <a:gd name="T95" fmla="*/ 93 h 104"/>
                  <a:gd name="T96" fmla="*/ 403 w 1151"/>
                  <a:gd name="T97" fmla="*/ 99 h 104"/>
                  <a:gd name="T98" fmla="*/ 357 w 1151"/>
                  <a:gd name="T99" fmla="*/ 102 h 104"/>
                  <a:gd name="T100" fmla="*/ 316 w 1151"/>
                  <a:gd name="T101" fmla="*/ 104 h 104"/>
                  <a:gd name="T102" fmla="*/ 271 w 1151"/>
                  <a:gd name="T103" fmla="*/ 104 h 104"/>
                  <a:gd name="T104" fmla="*/ 238 w 1151"/>
                  <a:gd name="T105" fmla="*/ 101 h 104"/>
                  <a:gd name="T106" fmla="*/ 204 w 1151"/>
                  <a:gd name="T107" fmla="*/ 99 h 104"/>
                  <a:gd name="T108" fmla="*/ 171 w 1151"/>
                  <a:gd name="T109" fmla="*/ 96 h 104"/>
                  <a:gd name="T110" fmla="*/ 136 w 1151"/>
                  <a:gd name="T111" fmla="*/ 91 h 104"/>
                  <a:gd name="T112" fmla="*/ 103 w 1151"/>
                  <a:gd name="T113" fmla="*/ 85 h 104"/>
                  <a:gd name="T114" fmla="*/ 69 w 1151"/>
                  <a:gd name="T115" fmla="*/ 77 h 104"/>
                  <a:gd name="T116" fmla="*/ 36 w 1151"/>
                  <a:gd name="T117" fmla="*/ 68 h 104"/>
                  <a:gd name="T118" fmla="*/ 1 w 1151"/>
                  <a:gd name="T119" fmla="*/ 48 h 104"/>
                  <a:gd name="T120" fmla="*/ 4 w 1151"/>
                  <a:gd name="T121" fmla="*/ 37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151" h="104">
                    <a:moveTo>
                      <a:pt x="4" y="37"/>
                    </a:moveTo>
                    <a:lnTo>
                      <a:pt x="20" y="48"/>
                    </a:lnTo>
                    <a:lnTo>
                      <a:pt x="36" y="54"/>
                    </a:lnTo>
                    <a:lnTo>
                      <a:pt x="53" y="58"/>
                    </a:lnTo>
                    <a:lnTo>
                      <a:pt x="69" y="62"/>
                    </a:lnTo>
                    <a:lnTo>
                      <a:pt x="86" y="66"/>
                    </a:lnTo>
                    <a:lnTo>
                      <a:pt x="103" y="69"/>
                    </a:lnTo>
                    <a:lnTo>
                      <a:pt x="119" y="71"/>
                    </a:lnTo>
                    <a:lnTo>
                      <a:pt x="135" y="75"/>
                    </a:lnTo>
                    <a:lnTo>
                      <a:pt x="151" y="78"/>
                    </a:lnTo>
                    <a:lnTo>
                      <a:pt x="202" y="81"/>
                    </a:lnTo>
                    <a:lnTo>
                      <a:pt x="224" y="81"/>
                    </a:lnTo>
                    <a:lnTo>
                      <a:pt x="246" y="81"/>
                    </a:lnTo>
                    <a:lnTo>
                      <a:pt x="267" y="79"/>
                    </a:lnTo>
                    <a:lnTo>
                      <a:pt x="291" y="77"/>
                    </a:lnTo>
                    <a:lnTo>
                      <a:pt x="312" y="76"/>
                    </a:lnTo>
                    <a:lnTo>
                      <a:pt x="334" y="74"/>
                    </a:lnTo>
                    <a:lnTo>
                      <a:pt x="357" y="71"/>
                    </a:lnTo>
                    <a:lnTo>
                      <a:pt x="379" y="70"/>
                    </a:lnTo>
                    <a:lnTo>
                      <a:pt x="388" y="70"/>
                    </a:lnTo>
                    <a:lnTo>
                      <a:pt x="422" y="68"/>
                    </a:lnTo>
                    <a:lnTo>
                      <a:pt x="455" y="66"/>
                    </a:lnTo>
                    <a:lnTo>
                      <a:pt x="489" y="62"/>
                    </a:lnTo>
                    <a:lnTo>
                      <a:pt x="522" y="59"/>
                    </a:lnTo>
                    <a:lnTo>
                      <a:pt x="555" y="54"/>
                    </a:lnTo>
                    <a:lnTo>
                      <a:pt x="589" y="49"/>
                    </a:lnTo>
                    <a:lnTo>
                      <a:pt x="622" y="44"/>
                    </a:lnTo>
                    <a:lnTo>
                      <a:pt x="656" y="39"/>
                    </a:lnTo>
                    <a:lnTo>
                      <a:pt x="689" y="33"/>
                    </a:lnTo>
                    <a:lnTo>
                      <a:pt x="722" y="29"/>
                    </a:lnTo>
                    <a:lnTo>
                      <a:pt x="756" y="23"/>
                    </a:lnTo>
                    <a:lnTo>
                      <a:pt x="789" y="18"/>
                    </a:lnTo>
                    <a:lnTo>
                      <a:pt x="823" y="14"/>
                    </a:lnTo>
                    <a:lnTo>
                      <a:pt x="856" y="10"/>
                    </a:lnTo>
                    <a:lnTo>
                      <a:pt x="889" y="7"/>
                    </a:lnTo>
                    <a:lnTo>
                      <a:pt x="923" y="5"/>
                    </a:lnTo>
                    <a:lnTo>
                      <a:pt x="931" y="5"/>
                    </a:lnTo>
                    <a:lnTo>
                      <a:pt x="1096" y="0"/>
                    </a:lnTo>
                    <a:lnTo>
                      <a:pt x="1142" y="0"/>
                    </a:lnTo>
                    <a:lnTo>
                      <a:pt x="1146" y="3"/>
                    </a:lnTo>
                    <a:lnTo>
                      <a:pt x="1151" y="51"/>
                    </a:lnTo>
                    <a:lnTo>
                      <a:pt x="1146" y="79"/>
                    </a:lnTo>
                    <a:lnTo>
                      <a:pt x="1139" y="92"/>
                    </a:lnTo>
                    <a:lnTo>
                      <a:pt x="1137" y="97"/>
                    </a:lnTo>
                    <a:lnTo>
                      <a:pt x="1070" y="92"/>
                    </a:lnTo>
                    <a:lnTo>
                      <a:pt x="1058" y="92"/>
                    </a:lnTo>
                    <a:lnTo>
                      <a:pt x="1042" y="92"/>
                    </a:lnTo>
                    <a:lnTo>
                      <a:pt x="1031" y="84"/>
                    </a:lnTo>
                    <a:lnTo>
                      <a:pt x="1002" y="85"/>
                    </a:lnTo>
                    <a:lnTo>
                      <a:pt x="995" y="92"/>
                    </a:lnTo>
                    <a:lnTo>
                      <a:pt x="948" y="93"/>
                    </a:lnTo>
                    <a:lnTo>
                      <a:pt x="937" y="86"/>
                    </a:lnTo>
                    <a:lnTo>
                      <a:pt x="926" y="85"/>
                    </a:lnTo>
                    <a:lnTo>
                      <a:pt x="921" y="86"/>
                    </a:lnTo>
                    <a:lnTo>
                      <a:pt x="911" y="92"/>
                    </a:lnTo>
                    <a:lnTo>
                      <a:pt x="903" y="94"/>
                    </a:lnTo>
                    <a:lnTo>
                      <a:pt x="896" y="96"/>
                    </a:lnTo>
                    <a:lnTo>
                      <a:pt x="888" y="97"/>
                    </a:lnTo>
                    <a:lnTo>
                      <a:pt x="881" y="97"/>
                    </a:lnTo>
                    <a:lnTo>
                      <a:pt x="875" y="97"/>
                    </a:lnTo>
                    <a:lnTo>
                      <a:pt x="866" y="98"/>
                    </a:lnTo>
                    <a:lnTo>
                      <a:pt x="860" y="98"/>
                    </a:lnTo>
                    <a:lnTo>
                      <a:pt x="851" y="99"/>
                    </a:lnTo>
                    <a:lnTo>
                      <a:pt x="842" y="96"/>
                    </a:lnTo>
                    <a:lnTo>
                      <a:pt x="835" y="94"/>
                    </a:lnTo>
                    <a:lnTo>
                      <a:pt x="827" y="96"/>
                    </a:lnTo>
                    <a:lnTo>
                      <a:pt x="820" y="96"/>
                    </a:lnTo>
                    <a:lnTo>
                      <a:pt x="812" y="98"/>
                    </a:lnTo>
                    <a:lnTo>
                      <a:pt x="808" y="100"/>
                    </a:lnTo>
                    <a:lnTo>
                      <a:pt x="777" y="104"/>
                    </a:lnTo>
                    <a:lnTo>
                      <a:pt x="774" y="92"/>
                    </a:lnTo>
                    <a:lnTo>
                      <a:pt x="769" y="81"/>
                    </a:lnTo>
                    <a:lnTo>
                      <a:pt x="760" y="70"/>
                    </a:lnTo>
                    <a:lnTo>
                      <a:pt x="749" y="61"/>
                    </a:lnTo>
                    <a:lnTo>
                      <a:pt x="725" y="60"/>
                    </a:lnTo>
                    <a:lnTo>
                      <a:pt x="713" y="60"/>
                    </a:lnTo>
                    <a:lnTo>
                      <a:pt x="702" y="60"/>
                    </a:lnTo>
                    <a:lnTo>
                      <a:pt x="689" y="61"/>
                    </a:lnTo>
                    <a:lnTo>
                      <a:pt x="678" y="61"/>
                    </a:lnTo>
                    <a:lnTo>
                      <a:pt x="666" y="62"/>
                    </a:lnTo>
                    <a:lnTo>
                      <a:pt x="655" y="63"/>
                    </a:lnTo>
                    <a:lnTo>
                      <a:pt x="643" y="64"/>
                    </a:lnTo>
                    <a:lnTo>
                      <a:pt x="631" y="66"/>
                    </a:lnTo>
                    <a:lnTo>
                      <a:pt x="620" y="67"/>
                    </a:lnTo>
                    <a:lnTo>
                      <a:pt x="608" y="68"/>
                    </a:lnTo>
                    <a:lnTo>
                      <a:pt x="596" y="69"/>
                    </a:lnTo>
                    <a:lnTo>
                      <a:pt x="584" y="71"/>
                    </a:lnTo>
                    <a:lnTo>
                      <a:pt x="573" y="74"/>
                    </a:lnTo>
                    <a:lnTo>
                      <a:pt x="561" y="75"/>
                    </a:lnTo>
                    <a:lnTo>
                      <a:pt x="550" y="77"/>
                    </a:lnTo>
                    <a:lnTo>
                      <a:pt x="538" y="79"/>
                    </a:lnTo>
                    <a:lnTo>
                      <a:pt x="527" y="82"/>
                    </a:lnTo>
                    <a:lnTo>
                      <a:pt x="517" y="82"/>
                    </a:lnTo>
                    <a:lnTo>
                      <a:pt x="494" y="85"/>
                    </a:lnTo>
                    <a:lnTo>
                      <a:pt x="471" y="90"/>
                    </a:lnTo>
                    <a:lnTo>
                      <a:pt x="449" y="93"/>
                    </a:lnTo>
                    <a:lnTo>
                      <a:pt x="426" y="96"/>
                    </a:lnTo>
                    <a:lnTo>
                      <a:pt x="403" y="99"/>
                    </a:lnTo>
                    <a:lnTo>
                      <a:pt x="380" y="101"/>
                    </a:lnTo>
                    <a:lnTo>
                      <a:pt x="357" y="102"/>
                    </a:lnTo>
                    <a:lnTo>
                      <a:pt x="334" y="104"/>
                    </a:lnTo>
                    <a:lnTo>
                      <a:pt x="316" y="104"/>
                    </a:lnTo>
                    <a:lnTo>
                      <a:pt x="287" y="104"/>
                    </a:lnTo>
                    <a:lnTo>
                      <a:pt x="271" y="104"/>
                    </a:lnTo>
                    <a:lnTo>
                      <a:pt x="254" y="102"/>
                    </a:lnTo>
                    <a:lnTo>
                      <a:pt x="238" y="101"/>
                    </a:lnTo>
                    <a:lnTo>
                      <a:pt x="220" y="100"/>
                    </a:lnTo>
                    <a:lnTo>
                      <a:pt x="204" y="99"/>
                    </a:lnTo>
                    <a:lnTo>
                      <a:pt x="187" y="98"/>
                    </a:lnTo>
                    <a:lnTo>
                      <a:pt x="171" y="96"/>
                    </a:lnTo>
                    <a:lnTo>
                      <a:pt x="153" y="93"/>
                    </a:lnTo>
                    <a:lnTo>
                      <a:pt x="136" y="91"/>
                    </a:lnTo>
                    <a:lnTo>
                      <a:pt x="120" y="89"/>
                    </a:lnTo>
                    <a:lnTo>
                      <a:pt x="103" y="85"/>
                    </a:lnTo>
                    <a:lnTo>
                      <a:pt x="87" y="82"/>
                    </a:lnTo>
                    <a:lnTo>
                      <a:pt x="69" y="77"/>
                    </a:lnTo>
                    <a:lnTo>
                      <a:pt x="53" y="74"/>
                    </a:lnTo>
                    <a:lnTo>
                      <a:pt x="36" y="68"/>
                    </a:lnTo>
                    <a:lnTo>
                      <a:pt x="20" y="63"/>
                    </a:lnTo>
                    <a:lnTo>
                      <a:pt x="1" y="48"/>
                    </a:lnTo>
                    <a:lnTo>
                      <a:pt x="0" y="38"/>
                    </a:lnTo>
                    <a:lnTo>
                      <a:pt x="4" y="37"/>
                    </a:lnTo>
                    <a:close/>
                  </a:path>
                </a:pathLst>
              </a:custGeom>
              <a:solidFill>
                <a:srgbClr val="D8A57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d-ID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Freeform 22"/>
              <p:cNvSpPr>
                <a:spLocks/>
              </p:cNvSpPr>
              <p:nvPr/>
            </p:nvSpPr>
            <p:spPr bwMode="auto">
              <a:xfrm>
                <a:off x="2557" y="2535"/>
                <a:ext cx="1" cy="2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d-ID">
                  <a:solidFill>
                    <a:prstClr val="black"/>
                  </a:solidFill>
                </a:endParaRPr>
              </a:p>
            </p:txBody>
          </p:sp>
          <p:sp>
            <p:nvSpPr>
              <p:cNvPr id="26" name="Freeform 23"/>
              <p:cNvSpPr>
                <a:spLocks/>
              </p:cNvSpPr>
              <p:nvPr/>
            </p:nvSpPr>
            <p:spPr bwMode="auto">
              <a:xfrm>
                <a:off x="2557" y="2376"/>
                <a:ext cx="500" cy="175"/>
              </a:xfrm>
              <a:custGeom>
                <a:avLst/>
                <a:gdLst>
                  <a:gd name="T0" fmla="*/ 7 w 1000"/>
                  <a:gd name="T1" fmla="*/ 243 h 350"/>
                  <a:gd name="T2" fmla="*/ 6 w 1000"/>
                  <a:gd name="T3" fmla="*/ 214 h 350"/>
                  <a:gd name="T4" fmla="*/ 18 w 1000"/>
                  <a:gd name="T5" fmla="*/ 175 h 350"/>
                  <a:gd name="T6" fmla="*/ 42 w 1000"/>
                  <a:gd name="T7" fmla="*/ 142 h 350"/>
                  <a:gd name="T8" fmla="*/ 74 w 1000"/>
                  <a:gd name="T9" fmla="*/ 113 h 350"/>
                  <a:gd name="T10" fmla="*/ 120 w 1000"/>
                  <a:gd name="T11" fmla="*/ 90 h 350"/>
                  <a:gd name="T12" fmla="*/ 158 w 1000"/>
                  <a:gd name="T13" fmla="*/ 81 h 350"/>
                  <a:gd name="T14" fmla="*/ 197 w 1000"/>
                  <a:gd name="T15" fmla="*/ 77 h 350"/>
                  <a:gd name="T16" fmla="*/ 228 w 1000"/>
                  <a:gd name="T17" fmla="*/ 75 h 350"/>
                  <a:gd name="T18" fmla="*/ 306 w 1000"/>
                  <a:gd name="T19" fmla="*/ 65 h 350"/>
                  <a:gd name="T20" fmla="*/ 324 w 1000"/>
                  <a:gd name="T21" fmla="*/ 81 h 350"/>
                  <a:gd name="T22" fmla="*/ 301 w 1000"/>
                  <a:gd name="T23" fmla="*/ 97 h 350"/>
                  <a:gd name="T24" fmla="*/ 291 w 1000"/>
                  <a:gd name="T25" fmla="*/ 145 h 350"/>
                  <a:gd name="T26" fmla="*/ 389 w 1000"/>
                  <a:gd name="T27" fmla="*/ 151 h 350"/>
                  <a:gd name="T28" fmla="*/ 462 w 1000"/>
                  <a:gd name="T29" fmla="*/ 144 h 350"/>
                  <a:gd name="T30" fmla="*/ 313 w 1000"/>
                  <a:gd name="T31" fmla="*/ 95 h 350"/>
                  <a:gd name="T32" fmla="*/ 332 w 1000"/>
                  <a:gd name="T33" fmla="*/ 91 h 350"/>
                  <a:gd name="T34" fmla="*/ 348 w 1000"/>
                  <a:gd name="T35" fmla="*/ 75 h 350"/>
                  <a:gd name="T36" fmla="*/ 377 w 1000"/>
                  <a:gd name="T37" fmla="*/ 73 h 350"/>
                  <a:gd name="T38" fmla="*/ 399 w 1000"/>
                  <a:gd name="T39" fmla="*/ 45 h 350"/>
                  <a:gd name="T40" fmla="*/ 412 w 1000"/>
                  <a:gd name="T41" fmla="*/ 46 h 350"/>
                  <a:gd name="T42" fmla="*/ 423 w 1000"/>
                  <a:gd name="T43" fmla="*/ 53 h 350"/>
                  <a:gd name="T44" fmla="*/ 450 w 1000"/>
                  <a:gd name="T45" fmla="*/ 29 h 350"/>
                  <a:gd name="T46" fmla="*/ 459 w 1000"/>
                  <a:gd name="T47" fmla="*/ 35 h 350"/>
                  <a:gd name="T48" fmla="*/ 469 w 1000"/>
                  <a:gd name="T49" fmla="*/ 27 h 350"/>
                  <a:gd name="T50" fmla="*/ 453 w 1000"/>
                  <a:gd name="T51" fmla="*/ 0 h 350"/>
                  <a:gd name="T52" fmla="*/ 477 w 1000"/>
                  <a:gd name="T53" fmla="*/ 6 h 350"/>
                  <a:gd name="T54" fmla="*/ 500 w 1000"/>
                  <a:gd name="T55" fmla="*/ 16 h 350"/>
                  <a:gd name="T56" fmla="*/ 542 w 1000"/>
                  <a:gd name="T57" fmla="*/ 23 h 350"/>
                  <a:gd name="T58" fmla="*/ 633 w 1000"/>
                  <a:gd name="T59" fmla="*/ 24 h 350"/>
                  <a:gd name="T60" fmla="*/ 725 w 1000"/>
                  <a:gd name="T61" fmla="*/ 17 h 350"/>
                  <a:gd name="T62" fmla="*/ 817 w 1000"/>
                  <a:gd name="T63" fmla="*/ 9 h 350"/>
                  <a:gd name="T64" fmla="*/ 908 w 1000"/>
                  <a:gd name="T65" fmla="*/ 7 h 350"/>
                  <a:gd name="T66" fmla="*/ 1000 w 1000"/>
                  <a:gd name="T67" fmla="*/ 16 h 350"/>
                  <a:gd name="T68" fmla="*/ 977 w 1000"/>
                  <a:gd name="T69" fmla="*/ 167 h 350"/>
                  <a:gd name="T70" fmla="*/ 730 w 1000"/>
                  <a:gd name="T71" fmla="*/ 290 h 350"/>
                  <a:gd name="T72" fmla="*/ 726 w 1000"/>
                  <a:gd name="T73" fmla="*/ 255 h 350"/>
                  <a:gd name="T74" fmla="*/ 749 w 1000"/>
                  <a:gd name="T75" fmla="*/ 203 h 350"/>
                  <a:gd name="T76" fmla="*/ 789 w 1000"/>
                  <a:gd name="T77" fmla="*/ 152 h 350"/>
                  <a:gd name="T78" fmla="*/ 886 w 1000"/>
                  <a:gd name="T79" fmla="*/ 92 h 350"/>
                  <a:gd name="T80" fmla="*/ 916 w 1000"/>
                  <a:gd name="T81" fmla="*/ 82 h 350"/>
                  <a:gd name="T82" fmla="*/ 945 w 1000"/>
                  <a:gd name="T83" fmla="*/ 77 h 350"/>
                  <a:gd name="T84" fmla="*/ 974 w 1000"/>
                  <a:gd name="T85" fmla="*/ 74 h 350"/>
                  <a:gd name="T86" fmla="*/ 952 w 1000"/>
                  <a:gd name="T87" fmla="*/ 70 h 350"/>
                  <a:gd name="T88" fmla="*/ 906 w 1000"/>
                  <a:gd name="T89" fmla="*/ 78 h 350"/>
                  <a:gd name="T90" fmla="*/ 860 w 1000"/>
                  <a:gd name="T91" fmla="*/ 97 h 350"/>
                  <a:gd name="T92" fmla="*/ 814 w 1000"/>
                  <a:gd name="T93" fmla="*/ 125 h 350"/>
                  <a:gd name="T94" fmla="*/ 772 w 1000"/>
                  <a:gd name="T95" fmla="*/ 163 h 350"/>
                  <a:gd name="T96" fmla="*/ 740 w 1000"/>
                  <a:gd name="T97" fmla="*/ 206 h 350"/>
                  <a:gd name="T98" fmla="*/ 724 w 1000"/>
                  <a:gd name="T99" fmla="*/ 243 h 350"/>
                  <a:gd name="T100" fmla="*/ 715 w 1000"/>
                  <a:gd name="T101" fmla="*/ 279 h 350"/>
                  <a:gd name="T102" fmla="*/ 579 w 1000"/>
                  <a:gd name="T103" fmla="*/ 313 h 350"/>
                  <a:gd name="T104" fmla="*/ 500 w 1000"/>
                  <a:gd name="T105" fmla="*/ 325 h 350"/>
                  <a:gd name="T106" fmla="*/ 421 w 1000"/>
                  <a:gd name="T107" fmla="*/ 334 h 350"/>
                  <a:gd name="T108" fmla="*/ 341 w 1000"/>
                  <a:gd name="T109" fmla="*/ 341 h 350"/>
                  <a:gd name="T110" fmla="*/ 263 w 1000"/>
                  <a:gd name="T111" fmla="*/ 346 h 350"/>
                  <a:gd name="T112" fmla="*/ 185 w 1000"/>
                  <a:gd name="T113" fmla="*/ 350 h 350"/>
                  <a:gd name="T114" fmla="*/ 136 w 1000"/>
                  <a:gd name="T115" fmla="*/ 343 h 350"/>
                  <a:gd name="T116" fmla="*/ 71 w 1000"/>
                  <a:gd name="T117" fmla="*/ 333 h 350"/>
                  <a:gd name="T118" fmla="*/ 7 w 1000"/>
                  <a:gd name="T119" fmla="*/ 315 h 3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000" h="350">
                    <a:moveTo>
                      <a:pt x="0" y="298"/>
                    </a:moveTo>
                    <a:lnTo>
                      <a:pt x="8" y="288"/>
                    </a:lnTo>
                    <a:lnTo>
                      <a:pt x="7" y="243"/>
                    </a:lnTo>
                    <a:lnTo>
                      <a:pt x="7" y="234"/>
                    </a:lnTo>
                    <a:lnTo>
                      <a:pt x="6" y="221"/>
                    </a:lnTo>
                    <a:lnTo>
                      <a:pt x="6" y="214"/>
                    </a:lnTo>
                    <a:lnTo>
                      <a:pt x="6" y="198"/>
                    </a:lnTo>
                    <a:lnTo>
                      <a:pt x="12" y="187"/>
                    </a:lnTo>
                    <a:lnTo>
                      <a:pt x="18" y="175"/>
                    </a:lnTo>
                    <a:lnTo>
                      <a:pt x="25" y="164"/>
                    </a:lnTo>
                    <a:lnTo>
                      <a:pt x="33" y="153"/>
                    </a:lnTo>
                    <a:lnTo>
                      <a:pt x="42" y="142"/>
                    </a:lnTo>
                    <a:lnTo>
                      <a:pt x="52" y="131"/>
                    </a:lnTo>
                    <a:lnTo>
                      <a:pt x="63" y="122"/>
                    </a:lnTo>
                    <a:lnTo>
                      <a:pt x="74" y="113"/>
                    </a:lnTo>
                    <a:lnTo>
                      <a:pt x="111" y="93"/>
                    </a:lnTo>
                    <a:lnTo>
                      <a:pt x="117" y="92"/>
                    </a:lnTo>
                    <a:lnTo>
                      <a:pt x="120" y="90"/>
                    </a:lnTo>
                    <a:lnTo>
                      <a:pt x="133" y="87"/>
                    </a:lnTo>
                    <a:lnTo>
                      <a:pt x="146" y="83"/>
                    </a:lnTo>
                    <a:lnTo>
                      <a:pt x="158" y="81"/>
                    </a:lnTo>
                    <a:lnTo>
                      <a:pt x="172" y="78"/>
                    </a:lnTo>
                    <a:lnTo>
                      <a:pt x="185" y="77"/>
                    </a:lnTo>
                    <a:lnTo>
                      <a:pt x="197" y="77"/>
                    </a:lnTo>
                    <a:lnTo>
                      <a:pt x="210" y="77"/>
                    </a:lnTo>
                    <a:lnTo>
                      <a:pt x="223" y="78"/>
                    </a:lnTo>
                    <a:lnTo>
                      <a:pt x="228" y="75"/>
                    </a:lnTo>
                    <a:lnTo>
                      <a:pt x="276" y="76"/>
                    </a:lnTo>
                    <a:lnTo>
                      <a:pt x="287" y="76"/>
                    </a:lnTo>
                    <a:lnTo>
                      <a:pt x="306" y="65"/>
                    </a:lnTo>
                    <a:lnTo>
                      <a:pt x="309" y="64"/>
                    </a:lnTo>
                    <a:lnTo>
                      <a:pt x="324" y="76"/>
                    </a:lnTo>
                    <a:lnTo>
                      <a:pt x="324" y="81"/>
                    </a:lnTo>
                    <a:lnTo>
                      <a:pt x="309" y="87"/>
                    </a:lnTo>
                    <a:lnTo>
                      <a:pt x="303" y="91"/>
                    </a:lnTo>
                    <a:lnTo>
                      <a:pt x="301" y="97"/>
                    </a:lnTo>
                    <a:lnTo>
                      <a:pt x="298" y="103"/>
                    </a:lnTo>
                    <a:lnTo>
                      <a:pt x="295" y="107"/>
                    </a:lnTo>
                    <a:lnTo>
                      <a:pt x="291" y="145"/>
                    </a:lnTo>
                    <a:lnTo>
                      <a:pt x="296" y="145"/>
                    </a:lnTo>
                    <a:lnTo>
                      <a:pt x="369" y="151"/>
                    </a:lnTo>
                    <a:lnTo>
                      <a:pt x="389" y="151"/>
                    </a:lnTo>
                    <a:lnTo>
                      <a:pt x="413" y="150"/>
                    </a:lnTo>
                    <a:lnTo>
                      <a:pt x="474" y="146"/>
                    </a:lnTo>
                    <a:lnTo>
                      <a:pt x="462" y="144"/>
                    </a:lnTo>
                    <a:lnTo>
                      <a:pt x="410" y="145"/>
                    </a:lnTo>
                    <a:lnTo>
                      <a:pt x="300" y="141"/>
                    </a:lnTo>
                    <a:lnTo>
                      <a:pt x="313" y="95"/>
                    </a:lnTo>
                    <a:lnTo>
                      <a:pt x="319" y="96"/>
                    </a:lnTo>
                    <a:lnTo>
                      <a:pt x="328" y="88"/>
                    </a:lnTo>
                    <a:lnTo>
                      <a:pt x="332" y="91"/>
                    </a:lnTo>
                    <a:lnTo>
                      <a:pt x="340" y="90"/>
                    </a:lnTo>
                    <a:lnTo>
                      <a:pt x="342" y="78"/>
                    </a:lnTo>
                    <a:lnTo>
                      <a:pt x="348" y="75"/>
                    </a:lnTo>
                    <a:lnTo>
                      <a:pt x="368" y="66"/>
                    </a:lnTo>
                    <a:lnTo>
                      <a:pt x="374" y="74"/>
                    </a:lnTo>
                    <a:lnTo>
                      <a:pt x="377" y="73"/>
                    </a:lnTo>
                    <a:lnTo>
                      <a:pt x="381" y="61"/>
                    </a:lnTo>
                    <a:lnTo>
                      <a:pt x="377" y="57"/>
                    </a:lnTo>
                    <a:lnTo>
                      <a:pt x="399" y="45"/>
                    </a:lnTo>
                    <a:lnTo>
                      <a:pt x="405" y="44"/>
                    </a:lnTo>
                    <a:lnTo>
                      <a:pt x="408" y="42"/>
                    </a:lnTo>
                    <a:lnTo>
                      <a:pt x="412" y="46"/>
                    </a:lnTo>
                    <a:lnTo>
                      <a:pt x="413" y="50"/>
                    </a:lnTo>
                    <a:lnTo>
                      <a:pt x="417" y="53"/>
                    </a:lnTo>
                    <a:lnTo>
                      <a:pt x="423" y="53"/>
                    </a:lnTo>
                    <a:lnTo>
                      <a:pt x="427" y="50"/>
                    </a:lnTo>
                    <a:lnTo>
                      <a:pt x="424" y="35"/>
                    </a:lnTo>
                    <a:lnTo>
                      <a:pt x="450" y="29"/>
                    </a:lnTo>
                    <a:lnTo>
                      <a:pt x="457" y="31"/>
                    </a:lnTo>
                    <a:lnTo>
                      <a:pt x="458" y="34"/>
                    </a:lnTo>
                    <a:lnTo>
                      <a:pt x="459" y="35"/>
                    </a:lnTo>
                    <a:lnTo>
                      <a:pt x="466" y="37"/>
                    </a:lnTo>
                    <a:lnTo>
                      <a:pt x="469" y="34"/>
                    </a:lnTo>
                    <a:lnTo>
                      <a:pt x="469" y="27"/>
                    </a:lnTo>
                    <a:lnTo>
                      <a:pt x="461" y="15"/>
                    </a:lnTo>
                    <a:lnTo>
                      <a:pt x="445" y="1"/>
                    </a:lnTo>
                    <a:lnTo>
                      <a:pt x="453" y="0"/>
                    </a:lnTo>
                    <a:lnTo>
                      <a:pt x="461" y="1"/>
                    </a:lnTo>
                    <a:lnTo>
                      <a:pt x="469" y="4"/>
                    </a:lnTo>
                    <a:lnTo>
                      <a:pt x="477" y="6"/>
                    </a:lnTo>
                    <a:lnTo>
                      <a:pt x="484" y="9"/>
                    </a:lnTo>
                    <a:lnTo>
                      <a:pt x="492" y="13"/>
                    </a:lnTo>
                    <a:lnTo>
                      <a:pt x="500" y="16"/>
                    </a:lnTo>
                    <a:lnTo>
                      <a:pt x="508" y="19"/>
                    </a:lnTo>
                    <a:lnTo>
                      <a:pt x="511" y="21"/>
                    </a:lnTo>
                    <a:lnTo>
                      <a:pt x="542" y="23"/>
                    </a:lnTo>
                    <a:lnTo>
                      <a:pt x="572" y="26"/>
                    </a:lnTo>
                    <a:lnTo>
                      <a:pt x="603" y="26"/>
                    </a:lnTo>
                    <a:lnTo>
                      <a:pt x="633" y="24"/>
                    </a:lnTo>
                    <a:lnTo>
                      <a:pt x="664" y="22"/>
                    </a:lnTo>
                    <a:lnTo>
                      <a:pt x="694" y="20"/>
                    </a:lnTo>
                    <a:lnTo>
                      <a:pt x="725" y="17"/>
                    </a:lnTo>
                    <a:lnTo>
                      <a:pt x="756" y="15"/>
                    </a:lnTo>
                    <a:lnTo>
                      <a:pt x="786" y="12"/>
                    </a:lnTo>
                    <a:lnTo>
                      <a:pt x="817" y="9"/>
                    </a:lnTo>
                    <a:lnTo>
                      <a:pt x="847" y="8"/>
                    </a:lnTo>
                    <a:lnTo>
                      <a:pt x="878" y="7"/>
                    </a:lnTo>
                    <a:lnTo>
                      <a:pt x="908" y="7"/>
                    </a:lnTo>
                    <a:lnTo>
                      <a:pt x="939" y="8"/>
                    </a:lnTo>
                    <a:lnTo>
                      <a:pt x="969" y="12"/>
                    </a:lnTo>
                    <a:lnTo>
                      <a:pt x="1000" y="16"/>
                    </a:lnTo>
                    <a:lnTo>
                      <a:pt x="991" y="68"/>
                    </a:lnTo>
                    <a:lnTo>
                      <a:pt x="983" y="118"/>
                    </a:lnTo>
                    <a:lnTo>
                      <a:pt x="977" y="167"/>
                    </a:lnTo>
                    <a:lnTo>
                      <a:pt x="974" y="217"/>
                    </a:lnTo>
                    <a:lnTo>
                      <a:pt x="970" y="268"/>
                    </a:lnTo>
                    <a:lnTo>
                      <a:pt x="730" y="290"/>
                    </a:lnTo>
                    <a:lnTo>
                      <a:pt x="720" y="289"/>
                    </a:lnTo>
                    <a:lnTo>
                      <a:pt x="723" y="272"/>
                    </a:lnTo>
                    <a:lnTo>
                      <a:pt x="726" y="255"/>
                    </a:lnTo>
                    <a:lnTo>
                      <a:pt x="732" y="237"/>
                    </a:lnTo>
                    <a:lnTo>
                      <a:pt x="740" y="220"/>
                    </a:lnTo>
                    <a:lnTo>
                      <a:pt x="749" y="203"/>
                    </a:lnTo>
                    <a:lnTo>
                      <a:pt x="761" y="186"/>
                    </a:lnTo>
                    <a:lnTo>
                      <a:pt x="774" y="169"/>
                    </a:lnTo>
                    <a:lnTo>
                      <a:pt x="789" y="152"/>
                    </a:lnTo>
                    <a:lnTo>
                      <a:pt x="831" y="120"/>
                    </a:lnTo>
                    <a:lnTo>
                      <a:pt x="879" y="93"/>
                    </a:lnTo>
                    <a:lnTo>
                      <a:pt x="886" y="92"/>
                    </a:lnTo>
                    <a:lnTo>
                      <a:pt x="895" y="89"/>
                    </a:lnTo>
                    <a:lnTo>
                      <a:pt x="906" y="85"/>
                    </a:lnTo>
                    <a:lnTo>
                      <a:pt x="916" y="82"/>
                    </a:lnTo>
                    <a:lnTo>
                      <a:pt x="925" y="80"/>
                    </a:lnTo>
                    <a:lnTo>
                      <a:pt x="935" y="78"/>
                    </a:lnTo>
                    <a:lnTo>
                      <a:pt x="945" y="77"/>
                    </a:lnTo>
                    <a:lnTo>
                      <a:pt x="954" y="76"/>
                    </a:lnTo>
                    <a:lnTo>
                      <a:pt x="963" y="75"/>
                    </a:lnTo>
                    <a:lnTo>
                      <a:pt x="974" y="74"/>
                    </a:lnTo>
                    <a:lnTo>
                      <a:pt x="981" y="72"/>
                    </a:lnTo>
                    <a:lnTo>
                      <a:pt x="967" y="70"/>
                    </a:lnTo>
                    <a:lnTo>
                      <a:pt x="952" y="70"/>
                    </a:lnTo>
                    <a:lnTo>
                      <a:pt x="937" y="73"/>
                    </a:lnTo>
                    <a:lnTo>
                      <a:pt x="921" y="75"/>
                    </a:lnTo>
                    <a:lnTo>
                      <a:pt x="906" y="78"/>
                    </a:lnTo>
                    <a:lnTo>
                      <a:pt x="890" y="83"/>
                    </a:lnTo>
                    <a:lnTo>
                      <a:pt x="875" y="90"/>
                    </a:lnTo>
                    <a:lnTo>
                      <a:pt x="860" y="97"/>
                    </a:lnTo>
                    <a:lnTo>
                      <a:pt x="844" y="105"/>
                    </a:lnTo>
                    <a:lnTo>
                      <a:pt x="829" y="114"/>
                    </a:lnTo>
                    <a:lnTo>
                      <a:pt x="814" y="125"/>
                    </a:lnTo>
                    <a:lnTo>
                      <a:pt x="800" y="136"/>
                    </a:lnTo>
                    <a:lnTo>
                      <a:pt x="786" y="149"/>
                    </a:lnTo>
                    <a:lnTo>
                      <a:pt x="772" y="163"/>
                    </a:lnTo>
                    <a:lnTo>
                      <a:pt x="759" y="178"/>
                    </a:lnTo>
                    <a:lnTo>
                      <a:pt x="748" y="194"/>
                    </a:lnTo>
                    <a:lnTo>
                      <a:pt x="740" y="206"/>
                    </a:lnTo>
                    <a:lnTo>
                      <a:pt x="734" y="219"/>
                    </a:lnTo>
                    <a:lnTo>
                      <a:pt x="728" y="232"/>
                    </a:lnTo>
                    <a:lnTo>
                      <a:pt x="724" y="243"/>
                    </a:lnTo>
                    <a:lnTo>
                      <a:pt x="720" y="255"/>
                    </a:lnTo>
                    <a:lnTo>
                      <a:pt x="717" y="267"/>
                    </a:lnTo>
                    <a:lnTo>
                      <a:pt x="715" y="279"/>
                    </a:lnTo>
                    <a:lnTo>
                      <a:pt x="713" y="290"/>
                    </a:lnTo>
                    <a:lnTo>
                      <a:pt x="605" y="309"/>
                    </a:lnTo>
                    <a:lnTo>
                      <a:pt x="579" y="313"/>
                    </a:lnTo>
                    <a:lnTo>
                      <a:pt x="552" y="318"/>
                    </a:lnTo>
                    <a:lnTo>
                      <a:pt x="526" y="321"/>
                    </a:lnTo>
                    <a:lnTo>
                      <a:pt x="500" y="325"/>
                    </a:lnTo>
                    <a:lnTo>
                      <a:pt x="474" y="328"/>
                    </a:lnTo>
                    <a:lnTo>
                      <a:pt x="447" y="332"/>
                    </a:lnTo>
                    <a:lnTo>
                      <a:pt x="421" y="334"/>
                    </a:lnTo>
                    <a:lnTo>
                      <a:pt x="394" y="336"/>
                    </a:lnTo>
                    <a:lnTo>
                      <a:pt x="368" y="339"/>
                    </a:lnTo>
                    <a:lnTo>
                      <a:pt x="341" y="341"/>
                    </a:lnTo>
                    <a:lnTo>
                      <a:pt x="316" y="342"/>
                    </a:lnTo>
                    <a:lnTo>
                      <a:pt x="290" y="344"/>
                    </a:lnTo>
                    <a:lnTo>
                      <a:pt x="263" y="346"/>
                    </a:lnTo>
                    <a:lnTo>
                      <a:pt x="237" y="347"/>
                    </a:lnTo>
                    <a:lnTo>
                      <a:pt x="211" y="349"/>
                    </a:lnTo>
                    <a:lnTo>
                      <a:pt x="185" y="350"/>
                    </a:lnTo>
                    <a:lnTo>
                      <a:pt x="179" y="346"/>
                    </a:lnTo>
                    <a:lnTo>
                      <a:pt x="157" y="346"/>
                    </a:lnTo>
                    <a:lnTo>
                      <a:pt x="136" y="343"/>
                    </a:lnTo>
                    <a:lnTo>
                      <a:pt x="114" y="341"/>
                    </a:lnTo>
                    <a:lnTo>
                      <a:pt x="93" y="338"/>
                    </a:lnTo>
                    <a:lnTo>
                      <a:pt x="71" y="333"/>
                    </a:lnTo>
                    <a:lnTo>
                      <a:pt x="50" y="328"/>
                    </a:lnTo>
                    <a:lnTo>
                      <a:pt x="28" y="321"/>
                    </a:lnTo>
                    <a:lnTo>
                      <a:pt x="7" y="315"/>
                    </a:lnTo>
                    <a:lnTo>
                      <a:pt x="2" y="309"/>
                    </a:lnTo>
                    <a:lnTo>
                      <a:pt x="0" y="298"/>
                    </a:lnTo>
                    <a:close/>
                  </a:path>
                </a:pathLst>
              </a:custGeom>
              <a:solidFill>
                <a:srgbClr val="8E0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d-ID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Freeform 24"/>
              <p:cNvSpPr>
                <a:spLocks/>
              </p:cNvSpPr>
              <p:nvPr/>
            </p:nvSpPr>
            <p:spPr bwMode="auto">
              <a:xfrm>
                <a:off x="2586" y="2485"/>
                <a:ext cx="111" cy="13"/>
              </a:xfrm>
              <a:custGeom>
                <a:avLst/>
                <a:gdLst>
                  <a:gd name="T0" fmla="*/ 1 w 221"/>
                  <a:gd name="T1" fmla="*/ 16 h 25"/>
                  <a:gd name="T2" fmla="*/ 6 w 221"/>
                  <a:gd name="T3" fmla="*/ 13 h 25"/>
                  <a:gd name="T4" fmla="*/ 19 w 221"/>
                  <a:gd name="T5" fmla="*/ 14 h 25"/>
                  <a:gd name="T6" fmla="*/ 32 w 221"/>
                  <a:gd name="T7" fmla="*/ 15 h 25"/>
                  <a:gd name="T8" fmla="*/ 45 w 221"/>
                  <a:gd name="T9" fmla="*/ 15 h 25"/>
                  <a:gd name="T10" fmla="*/ 59 w 221"/>
                  <a:gd name="T11" fmla="*/ 15 h 25"/>
                  <a:gd name="T12" fmla="*/ 72 w 221"/>
                  <a:gd name="T13" fmla="*/ 15 h 25"/>
                  <a:gd name="T14" fmla="*/ 85 w 221"/>
                  <a:gd name="T15" fmla="*/ 15 h 25"/>
                  <a:gd name="T16" fmla="*/ 98 w 221"/>
                  <a:gd name="T17" fmla="*/ 15 h 25"/>
                  <a:gd name="T18" fmla="*/ 111 w 221"/>
                  <a:gd name="T19" fmla="*/ 14 h 25"/>
                  <a:gd name="T20" fmla="*/ 125 w 221"/>
                  <a:gd name="T21" fmla="*/ 13 h 25"/>
                  <a:gd name="T22" fmla="*/ 137 w 221"/>
                  <a:gd name="T23" fmla="*/ 11 h 25"/>
                  <a:gd name="T24" fmla="*/ 150 w 221"/>
                  <a:gd name="T25" fmla="*/ 10 h 25"/>
                  <a:gd name="T26" fmla="*/ 164 w 221"/>
                  <a:gd name="T27" fmla="*/ 8 h 25"/>
                  <a:gd name="T28" fmla="*/ 176 w 221"/>
                  <a:gd name="T29" fmla="*/ 7 h 25"/>
                  <a:gd name="T30" fmla="*/ 189 w 221"/>
                  <a:gd name="T31" fmla="*/ 5 h 25"/>
                  <a:gd name="T32" fmla="*/ 203 w 221"/>
                  <a:gd name="T33" fmla="*/ 2 h 25"/>
                  <a:gd name="T34" fmla="*/ 216 w 221"/>
                  <a:gd name="T35" fmla="*/ 0 h 25"/>
                  <a:gd name="T36" fmla="*/ 221 w 221"/>
                  <a:gd name="T37" fmla="*/ 3 h 25"/>
                  <a:gd name="T38" fmla="*/ 219 w 221"/>
                  <a:gd name="T39" fmla="*/ 9 h 25"/>
                  <a:gd name="T40" fmla="*/ 201 w 221"/>
                  <a:gd name="T41" fmla="*/ 13 h 25"/>
                  <a:gd name="T42" fmla="*/ 183 w 221"/>
                  <a:gd name="T43" fmla="*/ 16 h 25"/>
                  <a:gd name="T44" fmla="*/ 165 w 221"/>
                  <a:gd name="T45" fmla="*/ 18 h 25"/>
                  <a:gd name="T46" fmla="*/ 148 w 221"/>
                  <a:gd name="T47" fmla="*/ 21 h 25"/>
                  <a:gd name="T48" fmla="*/ 129 w 221"/>
                  <a:gd name="T49" fmla="*/ 22 h 25"/>
                  <a:gd name="T50" fmla="*/ 112 w 221"/>
                  <a:gd name="T51" fmla="*/ 23 h 25"/>
                  <a:gd name="T52" fmla="*/ 93 w 221"/>
                  <a:gd name="T53" fmla="*/ 24 h 25"/>
                  <a:gd name="T54" fmla="*/ 76 w 221"/>
                  <a:gd name="T55" fmla="*/ 25 h 25"/>
                  <a:gd name="T56" fmla="*/ 0 w 221"/>
                  <a:gd name="T57" fmla="*/ 18 h 25"/>
                  <a:gd name="T58" fmla="*/ 1 w 221"/>
                  <a:gd name="T59" fmla="*/ 16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221" h="25">
                    <a:moveTo>
                      <a:pt x="1" y="16"/>
                    </a:moveTo>
                    <a:lnTo>
                      <a:pt x="6" y="13"/>
                    </a:lnTo>
                    <a:lnTo>
                      <a:pt x="19" y="14"/>
                    </a:lnTo>
                    <a:lnTo>
                      <a:pt x="32" y="15"/>
                    </a:lnTo>
                    <a:lnTo>
                      <a:pt x="45" y="15"/>
                    </a:lnTo>
                    <a:lnTo>
                      <a:pt x="59" y="15"/>
                    </a:lnTo>
                    <a:lnTo>
                      <a:pt x="72" y="15"/>
                    </a:lnTo>
                    <a:lnTo>
                      <a:pt x="85" y="15"/>
                    </a:lnTo>
                    <a:lnTo>
                      <a:pt x="98" y="15"/>
                    </a:lnTo>
                    <a:lnTo>
                      <a:pt x="111" y="14"/>
                    </a:lnTo>
                    <a:lnTo>
                      <a:pt x="125" y="13"/>
                    </a:lnTo>
                    <a:lnTo>
                      <a:pt x="137" y="11"/>
                    </a:lnTo>
                    <a:lnTo>
                      <a:pt x="150" y="10"/>
                    </a:lnTo>
                    <a:lnTo>
                      <a:pt x="164" y="8"/>
                    </a:lnTo>
                    <a:lnTo>
                      <a:pt x="176" y="7"/>
                    </a:lnTo>
                    <a:lnTo>
                      <a:pt x="189" y="5"/>
                    </a:lnTo>
                    <a:lnTo>
                      <a:pt x="203" y="2"/>
                    </a:lnTo>
                    <a:lnTo>
                      <a:pt x="216" y="0"/>
                    </a:lnTo>
                    <a:lnTo>
                      <a:pt x="221" y="3"/>
                    </a:lnTo>
                    <a:lnTo>
                      <a:pt x="219" y="9"/>
                    </a:lnTo>
                    <a:lnTo>
                      <a:pt x="201" y="13"/>
                    </a:lnTo>
                    <a:lnTo>
                      <a:pt x="183" y="16"/>
                    </a:lnTo>
                    <a:lnTo>
                      <a:pt x="165" y="18"/>
                    </a:lnTo>
                    <a:lnTo>
                      <a:pt x="148" y="21"/>
                    </a:lnTo>
                    <a:lnTo>
                      <a:pt x="129" y="22"/>
                    </a:lnTo>
                    <a:lnTo>
                      <a:pt x="112" y="23"/>
                    </a:lnTo>
                    <a:lnTo>
                      <a:pt x="93" y="24"/>
                    </a:lnTo>
                    <a:lnTo>
                      <a:pt x="76" y="25"/>
                    </a:lnTo>
                    <a:lnTo>
                      <a:pt x="0" y="18"/>
                    </a:lnTo>
                    <a:lnTo>
                      <a:pt x="1" y="1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d-ID">
                  <a:solidFill>
                    <a:prstClr val="black"/>
                  </a:solidFill>
                </a:endParaRPr>
              </a:p>
            </p:txBody>
          </p:sp>
          <p:sp>
            <p:nvSpPr>
              <p:cNvPr id="28" name="Freeform 25"/>
              <p:cNvSpPr>
                <a:spLocks/>
              </p:cNvSpPr>
              <p:nvPr/>
            </p:nvSpPr>
            <p:spPr bwMode="auto">
              <a:xfrm>
                <a:off x="2683" y="2402"/>
                <a:ext cx="24" cy="7"/>
              </a:xfrm>
              <a:custGeom>
                <a:avLst/>
                <a:gdLst>
                  <a:gd name="T0" fmla="*/ 0 w 47"/>
                  <a:gd name="T1" fmla="*/ 12 h 14"/>
                  <a:gd name="T2" fmla="*/ 27 w 47"/>
                  <a:gd name="T3" fmla="*/ 1 h 14"/>
                  <a:gd name="T4" fmla="*/ 30 w 47"/>
                  <a:gd name="T5" fmla="*/ 0 h 14"/>
                  <a:gd name="T6" fmla="*/ 37 w 47"/>
                  <a:gd name="T7" fmla="*/ 1 h 14"/>
                  <a:gd name="T8" fmla="*/ 47 w 47"/>
                  <a:gd name="T9" fmla="*/ 8 h 14"/>
                  <a:gd name="T10" fmla="*/ 37 w 47"/>
                  <a:gd name="T11" fmla="*/ 14 h 14"/>
                  <a:gd name="T12" fmla="*/ 0 w 47"/>
                  <a:gd name="T13" fmla="*/ 1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7" h="14">
                    <a:moveTo>
                      <a:pt x="0" y="12"/>
                    </a:moveTo>
                    <a:lnTo>
                      <a:pt x="27" y="1"/>
                    </a:lnTo>
                    <a:lnTo>
                      <a:pt x="30" y="0"/>
                    </a:lnTo>
                    <a:lnTo>
                      <a:pt x="37" y="1"/>
                    </a:lnTo>
                    <a:lnTo>
                      <a:pt x="47" y="8"/>
                    </a:lnTo>
                    <a:lnTo>
                      <a:pt x="37" y="14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8E0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d-ID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Freeform 26"/>
              <p:cNvSpPr>
                <a:spLocks/>
              </p:cNvSpPr>
              <p:nvPr/>
            </p:nvSpPr>
            <p:spPr bwMode="auto">
              <a:xfrm>
                <a:off x="2711" y="2393"/>
                <a:ext cx="18" cy="8"/>
              </a:xfrm>
              <a:custGeom>
                <a:avLst/>
                <a:gdLst>
                  <a:gd name="T0" fmla="*/ 0 w 36"/>
                  <a:gd name="T1" fmla="*/ 8 h 16"/>
                  <a:gd name="T2" fmla="*/ 21 w 36"/>
                  <a:gd name="T3" fmla="*/ 0 h 16"/>
                  <a:gd name="T4" fmla="*/ 27 w 36"/>
                  <a:gd name="T5" fmla="*/ 0 h 16"/>
                  <a:gd name="T6" fmla="*/ 36 w 36"/>
                  <a:gd name="T7" fmla="*/ 5 h 16"/>
                  <a:gd name="T8" fmla="*/ 15 w 36"/>
                  <a:gd name="T9" fmla="*/ 15 h 16"/>
                  <a:gd name="T10" fmla="*/ 13 w 36"/>
                  <a:gd name="T11" fmla="*/ 16 h 16"/>
                  <a:gd name="T12" fmla="*/ 0 w 36"/>
                  <a:gd name="T13" fmla="*/ 8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" h="16">
                    <a:moveTo>
                      <a:pt x="0" y="8"/>
                    </a:moveTo>
                    <a:lnTo>
                      <a:pt x="21" y="0"/>
                    </a:lnTo>
                    <a:lnTo>
                      <a:pt x="27" y="0"/>
                    </a:lnTo>
                    <a:lnTo>
                      <a:pt x="36" y="5"/>
                    </a:lnTo>
                    <a:lnTo>
                      <a:pt x="15" y="15"/>
                    </a:lnTo>
                    <a:lnTo>
                      <a:pt x="13" y="16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8E0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d-ID">
                  <a:solidFill>
                    <a:prstClr val="black"/>
                  </a:solidFill>
                </a:endParaRPr>
              </a:p>
            </p:txBody>
          </p:sp>
          <p:sp>
            <p:nvSpPr>
              <p:cNvPr id="30" name="Freeform 27"/>
              <p:cNvSpPr>
                <a:spLocks/>
              </p:cNvSpPr>
              <p:nvPr/>
            </p:nvSpPr>
            <p:spPr bwMode="auto">
              <a:xfrm>
                <a:off x="2720" y="2399"/>
                <a:ext cx="18" cy="13"/>
              </a:xfrm>
              <a:custGeom>
                <a:avLst/>
                <a:gdLst>
                  <a:gd name="T0" fmla="*/ 0 w 36"/>
                  <a:gd name="T1" fmla="*/ 10 h 27"/>
                  <a:gd name="T2" fmla="*/ 22 w 36"/>
                  <a:gd name="T3" fmla="*/ 1 h 27"/>
                  <a:gd name="T4" fmla="*/ 25 w 36"/>
                  <a:gd name="T5" fmla="*/ 0 h 27"/>
                  <a:gd name="T6" fmla="*/ 30 w 36"/>
                  <a:gd name="T7" fmla="*/ 2 h 27"/>
                  <a:gd name="T8" fmla="*/ 36 w 36"/>
                  <a:gd name="T9" fmla="*/ 13 h 27"/>
                  <a:gd name="T10" fmla="*/ 19 w 36"/>
                  <a:gd name="T11" fmla="*/ 24 h 27"/>
                  <a:gd name="T12" fmla="*/ 16 w 36"/>
                  <a:gd name="T13" fmla="*/ 27 h 27"/>
                  <a:gd name="T14" fmla="*/ 12 w 36"/>
                  <a:gd name="T15" fmla="*/ 27 h 27"/>
                  <a:gd name="T16" fmla="*/ 2 w 36"/>
                  <a:gd name="T17" fmla="*/ 20 h 27"/>
                  <a:gd name="T18" fmla="*/ 0 w 36"/>
                  <a:gd name="T19" fmla="*/ 1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6" h="27">
                    <a:moveTo>
                      <a:pt x="0" y="10"/>
                    </a:moveTo>
                    <a:lnTo>
                      <a:pt x="22" y="1"/>
                    </a:lnTo>
                    <a:lnTo>
                      <a:pt x="25" y="0"/>
                    </a:lnTo>
                    <a:lnTo>
                      <a:pt x="30" y="2"/>
                    </a:lnTo>
                    <a:lnTo>
                      <a:pt x="36" y="13"/>
                    </a:lnTo>
                    <a:lnTo>
                      <a:pt x="19" y="24"/>
                    </a:lnTo>
                    <a:lnTo>
                      <a:pt x="16" y="27"/>
                    </a:lnTo>
                    <a:lnTo>
                      <a:pt x="12" y="27"/>
                    </a:lnTo>
                    <a:lnTo>
                      <a:pt x="2" y="2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8E0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d-ID">
                  <a:solidFill>
                    <a:prstClr val="black"/>
                  </a:solidFill>
                </a:endParaRPr>
              </a:p>
            </p:txBody>
          </p:sp>
          <p:sp>
            <p:nvSpPr>
              <p:cNvPr id="31" name="Freeform 28"/>
              <p:cNvSpPr>
                <a:spLocks/>
              </p:cNvSpPr>
              <p:nvPr/>
            </p:nvSpPr>
            <p:spPr bwMode="auto">
              <a:xfrm>
                <a:off x="2725" y="2422"/>
                <a:ext cx="8" cy="7"/>
              </a:xfrm>
              <a:custGeom>
                <a:avLst/>
                <a:gdLst>
                  <a:gd name="T0" fmla="*/ 0 w 16"/>
                  <a:gd name="T1" fmla="*/ 5 h 14"/>
                  <a:gd name="T2" fmla="*/ 3 w 16"/>
                  <a:gd name="T3" fmla="*/ 0 h 14"/>
                  <a:gd name="T4" fmla="*/ 15 w 16"/>
                  <a:gd name="T5" fmla="*/ 1 h 14"/>
                  <a:gd name="T6" fmla="*/ 16 w 16"/>
                  <a:gd name="T7" fmla="*/ 5 h 14"/>
                  <a:gd name="T8" fmla="*/ 14 w 16"/>
                  <a:gd name="T9" fmla="*/ 14 h 14"/>
                  <a:gd name="T10" fmla="*/ 0 w 16"/>
                  <a:gd name="T11" fmla="*/ 14 h 14"/>
                  <a:gd name="T12" fmla="*/ 0 w 16"/>
                  <a:gd name="T13" fmla="*/ 5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" h="14">
                    <a:moveTo>
                      <a:pt x="0" y="5"/>
                    </a:moveTo>
                    <a:lnTo>
                      <a:pt x="3" y="0"/>
                    </a:lnTo>
                    <a:lnTo>
                      <a:pt x="15" y="1"/>
                    </a:lnTo>
                    <a:lnTo>
                      <a:pt x="16" y="5"/>
                    </a:lnTo>
                    <a:lnTo>
                      <a:pt x="14" y="14"/>
                    </a:lnTo>
                    <a:lnTo>
                      <a:pt x="0" y="14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d-ID">
                  <a:solidFill>
                    <a:prstClr val="black"/>
                  </a:solidFill>
                </a:endParaRPr>
              </a:p>
            </p:txBody>
          </p:sp>
          <p:sp>
            <p:nvSpPr>
              <p:cNvPr id="32" name="Freeform 29"/>
              <p:cNvSpPr>
                <a:spLocks/>
              </p:cNvSpPr>
              <p:nvPr/>
            </p:nvSpPr>
            <p:spPr bwMode="auto">
              <a:xfrm>
                <a:off x="2734" y="2386"/>
                <a:ext cx="13" cy="7"/>
              </a:xfrm>
              <a:custGeom>
                <a:avLst/>
                <a:gdLst>
                  <a:gd name="T0" fmla="*/ 0 w 28"/>
                  <a:gd name="T1" fmla="*/ 5 h 13"/>
                  <a:gd name="T2" fmla="*/ 16 w 28"/>
                  <a:gd name="T3" fmla="*/ 0 h 13"/>
                  <a:gd name="T4" fmla="*/ 28 w 28"/>
                  <a:gd name="T5" fmla="*/ 2 h 13"/>
                  <a:gd name="T6" fmla="*/ 14 w 28"/>
                  <a:gd name="T7" fmla="*/ 11 h 13"/>
                  <a:gd name="T8" fmla="*/ 8 w 28"/>
                  <a:gd name="T9" fmla="*/ 13 h 13"/>
                  <a:gd name="T10" fmla="*/ 0 w 28"/>
                  <a:gd name="T11" fmla="*/ 5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" h="13">
                    <a:moveTo>
                      <a:pt x="0" y="5"/>
                    </a:moveTo>
                    <a:lnTo>
                      <a:pt x="16" y="0"/>
                    </a:lnTo>
                    <a:lnTo>
                      <a:pt x="28" y="2"/>
                    </a:lnTo>
                    <a:lnTo>
                      <a:pt x="14" y="11"/>
                    </a:lnTo>
                    <a:lnTo>
                      <a:pt x="8" y="13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8E0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d-ID">
                  <a:solidFill>
                    <a:prstClr val="black"/>
                  </a:solidFill>
                </a:endParaRPr>
              </a:p>
            </p:txBody>
          </p:sp>
          <p:sp>
            <p:nvSpPr>
              <p:cNvPr id="33" name="Freeform 30"/>
              <p:cNvSpPr>
                <a:spLocks/>
              </p:cNvSpPr>
              <p:nvPr/>
            </p:nvSpPr>
            <p:spPr bwMode="auto">
              <a:xfrm>
                <a:off x="2741" y="2390"/>
                <a:ext cx="17" cy="11"/>
              </a:xfrm>
              <a:custGeom>
                <a:avLst/>
                <a:gdLst>
                  <a:gd name="T0" fmla="*/ 0 w 35"/>
                  <a:gd name="T1" fmla="*/ 10 h 22"/>
                  <a:gd name="T2" fmla="*/ 18 w 35"/>
                  <a:gd name="T3" fmla="*/ 0 h 22"/>
                  <a:gd name="T4" fmla="*/ 35 w 35"/>
                  <a:gd name="T5" fmla="*/ 6 h 22"/>
                  <a:gd name="T6" fmla="*/ 10 w 35"/>
                  <a:gd name="T7" fmla="*/ 21 h 22"/>
                  <a:gd name="T8" fmla="*/ 7 w 35"/>
                  <a:gd name="T9" fmla="*/ 22 h 22"/>
                  <a:gd name="T10" fmla="*/ 1 w 35"/>
                  <a:gd name="T11" fmla="*/ 17 h 22"/>
                  <a:gd name="T12" fmla="*/ 0 w 35"/>
                  <a:gd name="T13" fmla="*/ 1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5" h="22">
                    <a:moveTo>
                      <a:pt x="0" y="10"/>
                    </a:moveTo>
                    <a:lnTo>
                      <a:pt x="18" y="0"/>
                    </a:lnTo>
                    <a:lnTo>
                      <a:pt x="35" y="6"/>
                    </a:lnTo>
                    <a:lnTo>
                      <a:pt x="10" y="21"/>
                    </a:lnTo>
                    <a:lnTo>
                      <a:pt x="7" y="22"/>
                    </a:lnTo>
                    <a:lnTo>
                      <a:pt x="1" y="17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8E0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d-ID">
                  <a:solidFill>
                    <a:prstClr val="black"/>
                  </a:solidFill>
                </a:endParaRPr>
              </a:p>
            </p:txBody>
          </p:sp>
          <p:sp>
            <p:nvSpPr>
              <p:cNvPr id="34" name="Freeform 31"/>
              <p:cNvSpPr>
                <a:spLocks/>
              </p:cNvSpPr>
              <p:nvPr/>
            </p:nvSpPr>
            <p:spPr bwMode="auto">
              <a:xfrm>
                <a:off x="2747" y="2415"/>
                <a:ext cx="7" cy="8"/>
              </a:xfrm>
              <a:custGeom>
                <a:avLst/>
                <a:gdLst>
                  <a:gd name="T0" fmla="*/ 0 w 14"/>
                  <a:gd name="T1" fmla="*/ 6 h 16"/>
                  <a:gd name="T2" fmla="*/ 2 w 14"/>
                  <a:gd name="T3" fmla="*/ 1 h 16"/>
                  <a:gd name="T4" fmla="*/ 4 w 14"/>
                  <a:gd name="T5" fmla="*/ 0 h 16"/>
                  <a:gd name="T6" fmla="*/ 9 w 14"/>
                  <a:gd name="T7" fmla="*/ 0 h 16"/>
                  <a:gd name="T8" fmla="*/ 14 w 14"/>
                  <a:gd name="T9" fmla="*/ 4 h 16"/>
                  <a:gd name="T10" fmla="*/ 14 w 14"/>
                  <a:gd name="T11" fmla="*/ 10 h 16"/>
                  <a:gd name="T12" fmla="*/ 10 w 14"/>
                  <a:gd name="T13" fmla="*/ 15 h 16"/>
                  <a:gd name="T14" fmla="*/ 8 w 14"/>
                  <a:gd name="T15" fmla="*/ 16 h 16"/>
                  <a:gd name="T16" fmla="*/ 0 w 14"/>
                  <a:gd name="T17" fmla="*/ 12 h 16"/>
                  <a:gd name="T18" fmla="*/ 0 w 14"/>
                  <a:gd name="T19" fmla="*/ 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4" h="16">
                    <a:moveTo>
                      <a:pt x="0" y="6"/>
                    </a:moveTo>
                    <a:lnTo>
                      <a:pt x="2" y="1"/>
                    </a:lnTo>
                    <a:lnTo>
                      <a:pt x="4" y="0"/>
                    </a:lnTo>
                    <a:lnTo>
                      <a:pt x="9" y="0"/>
                    </a:lnTo>
                    <a:lnTo>
                      <a:pt x="14" y="4"/>
                    </a:lnTo>
                    <a:lnTo>
                      <a:pt x="14" y="10"/>
                    </a:lnTo>
                    <a:lnTo>
                      <a:pt x="10" y="15"/>
                    </a:lnTo>
                    <a:lnTo>
                      <a:pt x="8" y="16"/>
                    </a:lnTo>
                    <a:lnTo>
                      <a:pt x="0" y="12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d-ID">
                  <a:solidFill>
                    <a:prstClr val="black"/>
                  </a:solidFill>
                </a:endParaRPr>
              </a:p>
            </p:txBody>
          </p:sp>
          <p:sp>
            <p:nvSpPr>
              <p:cNvPr id="35" name="Freeform 32"/>
              <p:cNvSpPr>
                <a:spLocks/>
              </p:cNvSpPr>
              <p:nvPr/>
            </p:nvSpPr>
            <p:spPr bwMode="auto">
              <a:xfrm>
                <a:off x="2757" y="2383"/>
                <a:ext cx="2" cy="1"/>
              </a:xfrm>
              <a:custGeom>
                <a:avLst/>
                <a:gdLst>
                  <a:gd name="T0" fmla="*/ 0 w 6"/>
                  <a:gd name="T1" fmla="*/ 1 h 1"/>
                  <a:gd name="T2" fmla="*/ 6 w 6"/>
                  <a:gd name="T3" fmla="*/ 0 h 1"/>
                  <a:gd name="T4" fmla="*/ 0 w 6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1">
                    <a:moveTo>
                      <a:pt x="0" y="1"/>
                    </a:moveTo>
                    <a:lnTo>
                      <a:pt x="6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8E0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d-ID">
                  <a:solidFill>
                    <a:prstClr val="black"/>
                  </a:solidFill>
                </a:endParaRPr>
              </a:p>
            </p:txBody>
          </p:sp>
          <p:sp>
            <p:nvSpPr>
              <p:cNvPr id="36" name="Freeform 33"/>
              <p:cNvSpPr>
                <a:spLocks/>
              </p:cNvSpPr>
              <p:nvPr/>
            </p:nvSpPr>
            <p:spPr bwMode="auto">
              <a:xfrm>
                <a:off x="2761" y="2378"/>
                <a:ext cx="9" cy="4"/>
              </a:xfrm>
              <a:custGeom>
                <a:avLst/>
                <a:gdLst>
                  <a:gd name="T0" fmla="*/ 0 w 18"/>
                  <a:gd name="T1" fmla="*/ 8 h 8"/>
                  <a:gd name="T2" fmla="*/ 5 w 18"/>
                  <a:gd name="T3" fmla="*/ 2 h 8"/>
                  <a:gd name="T4" fmla="*/ 12 w 18"/>
                  <a:gd name="T5" fmla="*/ 0 h 8"/>
                  <a:gd name="T6" fmla="*/ 18 w 18"/>
                  <a:gd name="T7" fmla="*/ 6 h 8"/>
                  <a:gd name="T8" fmla="*/ 0 w 18"/>
                  <a:gd name="T9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8">
                    <a:moveTo>
                      <a:pt x="0" y="8"/>
                    </a:moveTo>
                    <a:lnTo>
                      <a:pt x="5" y="2"/>
                    </a:lnTo>
                    <a:lnTo>
                      <a:pt x="12" y="0"/>
                    </a:lnTo>
                    <a:lnTo>
                      <a:pt x="18" y="6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8E0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d-ID">
                  <a:solidFill>
                    <a:prstClr val="black"/>
                  </a:solidFill>
                </a:endParaRPr>
              </a:p>
            </p:txBody>
          </p:sp>
          <p:sp>
            <p:nvSpPr>
              <p:cNvPr id="37" name="Freeform 34"/>
              <p:cNvSpPr>
                <a:spLocks/>
              </p:cNvSpPr>
              <p:nvPr/>
            </p:nvSpPr>
            <p:spPr bwMode="auto">
              <a:xfrm>
                <a:off x="2762" y="2384"/>
                <a:ext cx="18" cy="6"/>
              </a:xfrm>
              <a:custGeom>
                <a:avLst/>
                <a:gdLst>
                  <a:gd name="T0" fmla="*/ 0 w 35"/>
                  <a:gd name="T1" fmla="*/ 6 h 14"/>
                  <a:gd name="T2" fmla="*/ 20 w 35"/>
                  <a:gd name="T3" fmla="*/ 0 h 14"/>
                  <a:gd name="T4" fmla="*/ 26 w 35"/>
                  <a:gd name="T5" fmla="*/ 0 h 14"/>
                  <a:gd name="T6" fmla="*/ 35 w 35"/>
                  <a:gd name="T7" fmla="*/ 8 h 14"/>
                  <a:gd name="T8" fmla="*/ 12 w 35"/>
                  <a:gd name="T9" fmla="*/ 13 h 14"/>
                  <a:gd name="T10" fmla="*/ 9 w 35"/>
                  <a:gd name="T11" fmla="*/ 14 h 14"/>
                  <a:gd name="T12" fmla="*/ 0 w 35"/>
                  <a:gd name="T13" fmla="*/ 6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5" h="14">
                    <a:moveTo>
                      <a:pt x="0" y="6"/>
                    </a:moveTo>
                    <a:lnTo>
                      <a:pt x="20" y="0"/>
                    </a:lnTo>
                    <a:lnTo>
                      <a:pt x="26" y="0"/>
                    </a:lnTo>
                    <a:lnTo>
                      <a:pt x="35" y="8"/>
                    </a:lnTo>
                    <a:lnTo>
                      <a:pt x="12" y="13"/>
                    </a:lnTo>
                    <a:lnTo>
                      <a:pt x="9" y="1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8E0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d-ID">
                  <a:solidFill>
                    <a:prstClr val="black"/>
                  </a:solidFill>
                </a:endParaRPr>
              </a:p>
            </p:txBody>
          </p:sp>
          <p:sp>
            <p:nvSpPr>
              <p:cNvPr id="38" name="Freeform 35"/>
              <p:cNvSpPr>
                <a:spLocks/>
              </p:cNvSpPr>
              <p:nvPr/>
            </p:nvSpPr>
            <p:spPr bwMode="auto">
              <a:xfrm>
                <a:off x="2772" y="2405"/>
                <a:ext cx="8" cy="9"/>
              </a:xfrm>
              <a:custGeom>
                <a:avLst/>
                <a:gdLst>
                  <a:gd name="T0" fmla="*/ 0 w 15"/>
                  <a:gd name="T1" fmla="*/ 5 h 17"/>
                  <a:gd name="T2" fmla="*/ 0 w 15"/>
                  <a:gd name="T3" fmla="*/ 2 h 17"/>
                  <a:gd name="T4" fmla="*/ 5 w 15"/>
                  <a:gd name="T5" fmla="*/ 0 h 17"/>
                  <a:gd name="T6" fmla="*/ 8 w 15"/>
                  <a:gd name="T7" fmla="*/ 0 h 17"/>
                  <a:gd name="T8" fmla="*/ 14 w 15"/>
                  <a:gd name="T9" fmla="*/ 5 h 17"/>
                  <a:gd name="T10" fmla="*/ 15 w 15"/>
                  <a:gd name="T11" fmla="*/ 7 h 17"/>
                  <a:gd name="T12" fmla="*/ 15 w 15"/>
                  <a:gd name="T13" fmla="*/ 11 h 17"/>
                  <a:gd name="T14" fmla="*/ 11 w 15"/>
                  <a:gd name="T15" fmla="*/ 17 h 17"/>
                  <a:gd name="T16" fmla="*/ 6 w 15"/>
                  <a:gd name="T17" fmla="*/ 17 h 17"/>
                  <a:gd name="T18" fmla="*/ 0 w 15"/>
                  <a:gd name="T19" fmla="*/ 14 h 17"/>
                  <a:gd name="T20" fmla="*/ 0 w 15"/>
                  <a:gd name="T21" fmla="*/ 5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5" h="17">
                    <a:moveTo>
                      <a:pt x="0" y="5"/>
                    </a:moveTo>
                    <a:lnTo>
                      <a:pt x="0" y="2"/>
                    </a:lnTo>
                    <a:lnTo>
                      <a:pt x="5" y="0"/>
                    </a:lnTo>
                    <a:lnTo>
                      <a:pt x="8" y="0"/>
                    </a:lnTo>
                    <a:lnTo>
                      <a:pt x="14" y="5"/>
                    </a:lnTo>
                    <a:lnTo>
                      <a:pt x="15" y="7"/>
                    </a:lnTo>
                    <a:lnTo>
                      <a:pt x="15" y="11"/>
                    </a:lnTo>
                    <a:lnTo>
                      <a:pt x="11" y="17"/>
                    </a:lnTo>
                    <a:lnTo>
                      <a:pt x="6" y="17"/>
                    </a:lnTo>
                    <a:lnTo>
                      <a:pt x="0" y="14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d-ID">
                  <a:solidFill>
                    <a:prstClr val="black"/>
                  </a:solidFill>
                </a:endParaRPr>
              </a:p>
            </p:txBody>
          </p:sp>
          <p:sp>
            <p:nvSpPr>
              <p:cNvPr id="39" name="Freeform 36"/>
              <p:cNvSpPr>
                <a:spLocks/>
              </p:cNvSpPr>
              <p:nvPr/>
            </p:nvSpPr>
            <p:spPr bwMode="auto">
              <a:xfrm>
                <a:off x="2791" y="2397"/>
                <a:ext cx="8" cy="9"/>
              </a:xfrm>
              <a:custGeom>
                <a:avLst/>
                <a:gdLst>
                  <a:gd name="T0" fmla="*/ 0 w 15"/>
                  <a:gd name="T1" fmla="*/ 3 h 17"/>
                  <a:gd name="T2" fmla="*/ 0 w 15"/>
                  <a:gd name="T3" fmla="*/ 1 h 17"/>
                  <a:gd name="T4" fmla="*/ 5 w 15"/>
                  <a:gd name="T5" fmla="*/ 0 h 17"/>
                  <a:gd name="T6" fmla="*/ 8 w 15"/>
                  <a:gd name="T7" fmla="*/ 0 h 17"/>
                  <a:gd name="T8" fmla="*/ 14 w 15"/>
                  <a:gd name="T9" fmla="*/ 4 h 17"/>
                  <a:gd name="T10" fmla="*/ 15 w 15"/>
                  <a:gd name="T11" fmla="*/ 8 h 17"/>
                  <a:gd name="T12" fmla="*/ 14 w 15"/>
                  <a:gd name="T13" fmla="*/ 16 h 17"/>
                  <a:gd name="T14" fmla="*/ 11 w 15"/>
                  <a:gd name="T15" fmla="*/ 17 h 17"/>
                  <a:gd name="T16" fmla="*/ 6 w 15"/>
                  <a:gd name="T17" fmla="*/ 17 h 17"/>
                  <a:gd name="T18" fmla="*/ 0 w 15"/>
                  <a:gd name="T19" fmla="*/ 14 h 17"/>
                  <a:gd name="T20" fmla="*/ 0 w 15"/>
                  <a:gd name="T21" fmla="*/ 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5" h="17">
                    <a:moveTo>
                      <a:pt x="0" y="3"/>
                    </a:moveTo>
                    <a:lnTo>
                      <a:pt x="0" y="1"/>
                    </a:lnTo>
                    <a:lnTo>
                      <a:pt x="5" y="0"/>
                    </a:lnTo>
                    <a:lnTo>
                      <a:pt x="8" y="0"/>
                    </a:lnTo>
                    <a:lnTo>
                      <a:pt x="14" y="4"/>
                    </a:lnTo>
                    <a:lnTo>
                      <a:pt x="15" y="8"/>
                    </a:lnTo>
                    <a:lnTo>
                      <a:pt x="14" y="16"/>
                    </a:lnTo>
                    <a:lnTo>
                      <a:pt x="11" y="17"/>
                    </a:lnTo>
                    <a:lnTo>
                      <a:pt x="6" y="17"/>
                    </a:lnTo>
                    <a:lnTo>
                      <a:pt x="0" y="14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d-ID">
                  <a:solidFill>
                    <a:prstClr val="black"/>
                  </a:solidFill>
                </a:endParaRPr>
              </a:p>
            </p:txBody>
          </p:sp>
          <p:sp>
            <p:nvSpPr>
              <p:cNvPr id="40" name="Freeform 37"/>
              <p:cNvSpPr>
                <a:spLocks/>
              </p:cNvSpPr>
              <p:nvPr/>
            </p:nvSpPr>
            <p:spPr bwMode="auto">
              <a:xfrm>
                <a:off x="2800" y="2446"/>
                <a:ext cx="7" cy="4"/>
              </a:xfrm>
              <a:custGeom>
                <a:avLst/>
                <a:gdLst>
                  <a:gd name="T0" fmla="*/ 1 w 12"/>
                  <a:gd name="T1" fmla="*/ 3 h 9"/>
                  <a:gd name="T2" fmla="*/ 3 w 12"/>
                  <a:gd name="T3" fmla="*/ 0 h 9"/>
                  <a:gd name="T4" fmla="*/ 8 w 12"/>
                  <a:gd name="T5" fmla="*/ 0 h 9"/>
                  <a:gd name="T6" fmla="*/ 12 w 12"/>
                  <a:gd name="T7" fmla="*/ 3 h 9"/>
                  <a:gd name="T8" fmla="*/ 12 w 12"/>
                  <a:gd name="T9" fmla="*/ 6 h 9"/>
                  <a:gd name="T10" fmla="*/ 10 w 12"/>
                  <a:gd name="T11" fmla="*/ 9 h 9"/>
                  <a:gd name="T12" fmla="*/ 0 w 12"/>
                  <a:gd name="T13" fmla="*/ 6 h 9"/>
                  <a:gd name="T14" fmla="*/ 1 w 12"/>
                  <a:gd name="T15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" h="9">
                    <a:moveTo>
                      <a:pt x="1" y="3"/>
                    </a:moveTo>
                    <a:lnTo>
                      <a:pt x="3" y="0"/>
                    </a:lnTo>
                    <a:lnTo>
                      <a:pt x="8" y="0"/>
                    </a:lnTo>
                    <a:lnTo>
                      <a:pt x="12" y="3"/>
                    </a:lnTo>
                    <a:lnTo>
                      <a:pt x="12" y="6"/>
                    </a:lnTo>
                    <a:lnTo>
                      <a:pt x="10" y="9"/>
                    </a:lnTo>
                    <a:lnTo>
                      <a:pt x="0" y="6"/>
                    </a:lnTo>
                    <a:lnTo>
                      <a:pt x="1" y="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d-ID">
                  <a:solidFill>
                    <a:prstClr val="black"/>
                  </a:solidFill>
                </a:endParaRPr>
              </a:p>
            </p:txBody>
          </p:sp>
          <p:sp>
            <p:nvSpPr>
              <p:cNvPr id="41" name="Freeform 38"/>
              <p:cNvSpPr>
                <a:spLocks/>
              </p:cNvSpPr>
              <p:nvPr/>
            </p:nvSpPr>
            <p:spPr bwMode="auto">
              <a:xfrm>
                <a:off x="2812" y="2410"/>
                <a:ext cx="197" cy="40"/>
              </a:xfrm>
              <a:custGeom>
                <a:avLst/>
                <a:gdLst>
                  <a:gd name="T0" fmla="*/ 1 w 394"/>
                  <a:gd name="T1" fmla="*/ 72 h 80"/>
                  <a:gd name="T2" fmla="*/ 25 w 394"/>
                  <a:gd name="T3" fmla="*/ 69 h 80"/>
                  <a:gd name="T4" fmla="*/ 49 w 394"/>
                  <a:gd name="T5" fmla="*/ 67 h 80"/>
                  <a:gd name="T6" fmla="*/ 75 w 394"/>
                  <a:gd name="T7" fmla="*/ 65 h 80"/>
                  <a:gd name="T8" fmla="*/ 99 w 394"/>
                  <a:gd name="T9" fmla="*/ 61 h 80"/>
                  <a:gd name="T10" fmla="*/ 123 w 394"/>
                  <a:gd name="T11" fmla="*/ 58 h 80"/>
                  <a:gd name="T12" fmla="*/ 147 w 394"/>
                  <a:gd name="T13" fmla="*/ 53 h 80"/>
                  <a:gd name="T14" fmla="*/ 171 w 394"/>
                  <a:gd name="T15" fmla="*/ 50 h 80"/>
                  <a:gd name="T16" fmla="*/ 197 w 394"/>
                  <a:gd name="T17" fmla="*/ 45 h 80"/>
                  <a:gd name="T18" fmla="*/ 221 w 394"/>
                  <a:gd name="T19" fmla="*/ 40 h 80"/>
                  <a:gd name="T20" fmla="*/ 245 w 394"/>
                  <a:gd name="T21" fmla="*/ 35 h 80"/>
                  <a:gd name="T22" fmla="*/ 270 w 394"/>
                  <a:gd name="T23" fmla="*/ 30 h 80"/>
                  <a:gd name="T24" fmla="*/ 295 w 394"/>
                  <a:gd name="T25" fmla="*/ 24 h 80"/>
                  <a:gd name="T26" fmla="*/ 320 w 394"/>
                  <a:gd name="T27" fmla="*/ 19 h 80"/>
                  <a:gd name="T28" fmla="*/ 344 w 394"/>
                  <a:gd name="T29" fmla="*/ 13 h 80"/>
                  <a:gd name="T30" fmla="*/ 368 w 394"/>
                  <a:gd name="T31" fmla="*/ 7 h 80"/>
                  <a:gd name="T32" fmla="*/ 394 w 394"/>
                  <a:gd name="T33" fmla="*/ 0 h 80"/>
                  <a:gd name="T34" fmla="*/ 372 w 394"/>
                  <a:gd name="T35" fmla="*/ 12 h 80"/>
                  <a:gd name="T36" fmla="*/ 368 w 394"/>
                  <a:gd name="T37" fmla="*/ 15 h 80"/>
                  <a:gd name="T38" fmla="*/ 353 w 394"/>
                  <a:gd name="T39" fmla="*/ 16 h 80"/>
                  <a:gd name="T40" fmla="*/ 337 w 394"/>
                  <a:gd name="T41" fmla="*/ 21 h 80"/>
                  <a:gd name="T42" fmla="*/ 322 w 394"/>
                  <a:gd name="T43" fmla="*/ 25 h 80"/>
                  <a:gd name="T44" fmla="*/ 306 w 394"/>
                  <a:gd name="T45" fmla="*/ 29 h 80"/>
                  <a:gd name="T46" fmla="*/ 291 w 394"/>
                  <a:gd name="T47" fmla="*/ 34 h 80"/>
                  <a:gd name="T48" fmla="*/ 275 w 394"/>
                  <a:gd name="T49" fmla="*/ 37 h 80"/>
                  <a:gd name="T50" fmla="*/ 260 w 394"/>
                  <a:gd name="T51" fmla="*/ 40 h 80"/>
                  <a:gd name="T52" fmla="*/ 244 w 394"/>
                  <a:gd name="T53" fmla="*/ 44 h 80"/>
                  <a:gd name="T54" fmla="*/ 229 w 394"/>
                  <a:gd name="T55" fmla="*/ 46 h 80"/>
                  <a:gd name="T56" fmla="*/ 213 w 394"/>
                  <a:gd name="T57" fmla="*/ 50 h 80"/>
                  <a:gd name="T58" fmla="*/ 197 w 394"/>
                  <a:gd name="T59" fmla="*/ 52 h 80"/>
                  <a:gd name="T60" fmla="*/ 182 w 394"/>
                  <a:gd name="T61" fmla="*/ 55 h 80"/>
                  <a:gd name="T62" fmla="*/ 166 w 394"/>
                  <a:gd name="T63" fmla="*/ 58 h 80"/>
                  <a:gd name="T64" fmla="*/ 151 w 394"/>
                  <a:gd name="T65" fmla="*/ 60 h 80"/>
                  <a:gd name="T66" fmla="*/ 135 w 394"/>
                  <a:gd name="T67" fmla="*/ 62 h 80"/>
                  <a:gd name="T68" fmla="*/ 120 w 394"/>
                  <a:gd name="T69" fmla="*/ 65 h 80"/>
                  <a:gd name="T70" fmla="*/ 103 w 394"/>
                  <a:gd name="T71" fmla="*/ 67 h 80"/>
                  <a:gd name="T72" fmla="*/ 92 w 394"/>
                  <a:gd name="T73" fmla="*/ 68 h 80"/>
                  <a:gd name="T74" fmla="*/ 85 w 394"/>
                  <a:gd name="T75" fmla="*/ 67 h 80"/>
                  <a:gd name="T76" fmla="*/ 75 w 394"/>
                  <a:gd name="T77" fmla="*/ 70 h 80"/>
                  <a:gd name="T78" fmla="*/ 65 w 394"/>
                  <a:gd name="T79" fmla="*/ 73 h 80"/>
                  <a:gd name="T80" fmla="*/ 56 w 394"/>
                  <a:gd name="T81" fmla="*/ 74 h 80"/>
                  <a:gd name="T82" fmla="*/ 47 w 394"/>
                  <a:gd name="T83" fmla="*/ 75 h 80"/>
                  <a:gd name="T84" fmla="*/ 37 w 394"/>
                  <a:gd name="T85" fmla="*/ 76 h 80"/>
                  <a:gd name="T86" fmla="*/ 27 w 394"/>
                  <a:gd name="T87" fmla="*/ 77 h 80"/>
                  <a:gd name="T88" fmla="*/ 18 w 394"/>
                  <a:gd name="T89" fmla="*/ 78 h 80"/>
                  <a:gd name="T90" fmla="*/ 8 w 394"/>
                  <a:gd name="T91" fmla="*/ 80 h 80"/>
                  <a:gd name="T92" fmla="*/ 0 w 394"/>
                  <a:gd name="T93" fmla="*/ 76 h 80"/>
                  <a:gd name="T94" fmla="*/ 1 w 394"/>
                  <a:gd name="T95" fmla="*/ 72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394" h="80">
                    <a:moveTo>
                      <a:pt x="1" y="72"/>
                    </a:moveTo>
                    <a:lnTo>
                      <a:pt x="25" y="69"/>
                    </a:lnTo>
                    <a:lnTo>
                      <a:pt x="49" y="67"/>
                    </a:lnTo>
                    <a:lnTo>
                      <a:pt x="75" y="65"/>
                    </a:lnTo>
                    <a:lnTo>
                      <a:pt x="99" y="61"/>
                    </a:lnTo>
                    <a:lnTo>
                      <a:pt x="123" y="58"/>
                    </a:lnTo>
                    <a:lnTo>
                      <a:pt x="147" y="53"/>
                    </a:lnTo>
                    <a:lnTo>
                      <a:pt x="171" y="50"/>
                    </a:lnTo>
                    <a:lnTo>
                      <a:pt x="197" y="45"/>
                    </a:lnTo>
                    <a:lnTo>
                      <a:pt x="221" y="40"/>
                    </a:lnTo>
                    <a:lnTo>
                      <a:pt x="245" y="35"/>
                    </a:lnTo>
                    <a:lnTo>
                      <a:pt x="270" y="30"/>
                    </a:lnTo>
                    <a:lnTo>
                      <a:pt x="295" y="24"/>
                    </a:lnTo>
                    <a:lnTo>
                      <a:pt x="320" y="19"/>
                    </a:lnTo>
                    <a:lnTo>
                      <a:pt x="344" y="13"/>
                    </a:lnTo>
                    <a:lnTo>
                      <a:pt x="368" y="7"/>
                    </a:lnTo>
                    <a:lnTo>
                      <a:pt x="394" y="0"/>
                    </a:lnTo>
                    <a:lnTo>
                      <a:pt x="372" y="12"/>
                    </a:lnTo>
                    <a:lnTo>
                      <a:pt x="368" y="15"/>
                    </a:lnTo>
                    <a:lnTo>
                      <a:pt x="353" y="16"/>
                    </a:lnTo>
                    <a:lnTo>
                      <a:pt x="337" y="21"/>
                    </a:lnTo>
                    <a:lnTo>
                      <a:pt x="322" y="25"/>
                    </a:lnTo>
                    <a:lnTo>
                      <a:pt x="306" y="29"/>
                    </a:lnTo>
                    <a:lnTo>
                      <a:pt x="291" y="34"/>
                    </a:lnTo>
                    <a:lnTo>
                      <a:pt x="275" y="37"/>
                    </a:lnTo>
                    <a:lnTo>
                      <a:pt x="260" y="40"/>
                    </a:lnTo>
                    <a:lnTo>
                      <a:pt x="244" y="44"/>
                    </a:lnTo>
                    <a:lnTo>
                      <a:pt x="229" y="46"/>
                    </a:lnTo>
                    <a:lnTo>
                      <a:pt x="213" y="50"/>
                    </a:lnTo>
                    <a:lnTo>
                      <a:pt x="197" y="52"/>
                    </a:lnTo>
                    <a:lnTo>
                      <a:pt x="182" y="55"/>
                    </a:lnTo>
                    <a:lnTo>
                      <a:pt x="166" y="58"/>
                    </a:lnTo>
                    <a:lnTo>
                      <a:pt x="151" y="60"/>
                    </a:lnTo>
                    <a:lnTo>
                      <a:pt x="135" y="62"/>
                    </a:lnTo>
                    <a:lnTo>
                      <a:pt x="120" y="65"/>
                    </a:lnTo>
                    <a:lnTo>
                      <a:pt x="103" y="67"/>
                    </a:lnTo>
                    <a:lnTo>
                      <a:pt x="92" y="68"/>
                    </a:lnTo>
                    <a:lnTo>
                      <a:pt x="85" y="67"/>
                    </a:lnTo>
                    <a:lnTo>
                      <a:pt x="75" y="70"/>
                    </a:lnTo>
                    <a:lnTo>
                      <a:pt x="65" y="73"/>
                    </a:lnTo>
                    <a:lnTo>
                      <a:pt x="56" y="74"/>
                    </a:lnTo>
                    <a:lnTo>
                      <a:pt x="47" y="75"/>
                    </a:lnTo>
                    <a:lnTo>
                      <a:pt x="37" y="76"/>
                    </a:lnTo>
                    <a:lnTo>
                      <a:pt x="27" y="77"/>
                    </a:lnTo>
                    <a:lnTo>
                      <a:pt x="18" y="78"/>
                    </a:lnTo>
                    <a:lnTo>
                      <a:pt x="8" y="80"/>
                    </a:lnTo>
                    <a:lnTo>
                      <a:pt x="0" y="76"/>
                    </a:lnTo>
                    <a:lnTo>
                      <a:pt x="1" y="7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d-ID">
                  <a:solidFill>
                    <a:prstClr val="black"/>
                  </a:solidFill>
                </a:endParaRPr>
              </a:p>
            </p:txBody>
          </p:sp>
          <p:sp>
            <p:nvSpPr>
              <p:cNvPr id="42" name="Freeform 39"/>
              <p:cNvSpPr>
                <a:spLocks/>
              </p:cNvSpPr>
              <p:nvPr/>
            </p:nvSpPr>
            <p:spPr bwMode="auto">
              <a:xfrm>
                <a:off x="3047" y="2386"/>
                <a:ext cx="61" cy="124"/>
              </a:xfrm>
              <a:custGeom>
                <a:avLst/>
                <a:gdLst>
                  <a:gd name="T0" fmla="*/ 0 w 122"/>
                  <a:gd name="T1" fmla="*/ 198 h 248"/>
                  <a:gd name="T2" fmla="*/ 5 w 122"/>
                  <a:gd name="T3" fmla="*/ 134 h 248"/>
                  <a:gd name="T4" fmla="*/ 33 w 122"/>
                  <a:gd name="T5" fmla="*/ 0 h 248"/>
                  <a:gd name="T6" fmla="*/ 40 w 122"/>
                  <a:gd name="T7" fmla="*/ 0 h 248"/>
                  <a:gd name="T8" fmla="*/ 48 w 122"/>
                  <a:gd name="T9" fmla="*/ 1 h 248"/>
                  <a:gd name="T10" fmla="*/ 55 w 122"/>
                  <a:gd name="T11" fmla="*/ 2 h 248"/>
                  <a:gd name="T12" fmla="*/ 62 w 122"/>
                  <a:gd name="T13" fmla="*/ 3 h 248"/>
                  <a:gd name="T14" fmla="*/ 69 w 122"/>
                  <a:gd name="T15" fmla="*/ 7 h 248"/>
                  <a:gd name="T16" fmla="*/ 76 w 122"/>
                  <a:gd name="T17" fmla="*/ 9 h 248"/>
                  <a:gd name="T18" fmla="*/ 84 w 122"/>
                  <a:gd name="T19" fmla="*/ 14 h 248"/>
                  <a:gd name="T20" fmla="*/ 91 w 122"/>
                  <a:gd name="T21" fmla="*/ 18 h 248"/>
                  <a:gd name="T22" fmla="*/ 93 w 122"/>
                  <a:gd name="T23" fmla="*/ 27 h 248"/>
                  <a:gd name="T24" fmla="*/ 111 w 122"/>
                  <a:gd name="T25" fmla="*/ 100 h 248"/>
                  <a:gd name="T26" fmla="*/ 122 w 122"/>
                  <a:gd name="T27" fmla="*/ 170 h 248"/>
                  <a:gd name="T28" fmla="*/ 122 w 122"/>
                  <a:gd name="T29" fmla="*/ 179 h 248"/>
                  <a:gd name="T30" fmla="*/ 122 w 122"/>
                  <a:gd name="T31" fmla="*/ 238 h 248"/>
                  <a:gd name="T32" fmla="*/ 122 w 122"/>
                  <a:gd name="T33" fmla="*/ 247 h 248"/>
                  <a:gd name="T34" fmla="*/ 33 w 122"/>
                  <a:gd name="T35" fmla="*/ 247 h 248"/>
                  <a:gd name="T36" fmla="*/ 23 w 122"/>
                  <a:gd name="T37" fmla="*/ 247 h 248"/>
                  <a:gd name="T38" fmla="*/ 0 w 122"/>
                  <a:gd name="T39" fmla="*/ 248 h 248"/>
                  <a:gd name="T40" fmla="*/ 0 w 122"/>
                  <a:gd name="T41" fmla="*/ 223 h 248"/>
                  <a:gd name="T42" fmla="*/ 0 w 122"/>
                  <a:gd name="T43" fmla="*/ 217 h 248"/>
                  <a:gd name="T44" fmla="*/ 0 w 122"/>
                  <a:gd name="T45" fmla="*/ 198 h 2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22" h="248">
                    <a:moveTo>
                      <a:pt x="0" y="198"/>
                    </a:moveTo>
                    <a:lnTo>
                      <a:pt x="5" y="134"/>
                    </a:lnTo>
                    <a:lnTo>
                      <a:pt x="33" y="0"/>
                    </a:lnTo>
                    <a:lnTo>
                      <a:pt x="40" y="0"/>
                    </a:lnTo>
                    <a:lnTo>
                      <a:pt x="48" y="1"/>
                    </a:lnTo>
                    <a:lnTo>
                      <a:pt x="55" y="2"/>
                    </a:lnTo>
                    <a:lnTo>
                      <a:pt x="62" y="3"/>
                    </a:lnTo>
                    <a:lnTo>
                      <a:pt x="69" y="7"/>
                    </a:lnTo>
                    <a:lnTo>
                      <a:pt x="76" y="9"/>
                    </a:lnTo>
                    <a:lnTo>
                      <a:pt x="84" y="14"/>
                    </a:lnTo>
                    <a:lnTo>
                      <a:pt x="91" y="18"/>
                    </a:lnTo>
                    <a:lnTo>
                      <a:pt x="93" y="27"/>
                    </a:lnTo>
                    <a:lnTo>
                      <a:pt x="111" y="100"/>
                    </a:lnTo>
                    <a:lnTo>
                      <a:pt x="122" y="170"/>
                    </a:lnTo>
                    <a:lnTo>
                      <a:pt x="122" y="179"/>
                    </a:lnTo>
                    <a:lnTo>
                      <a:pt x="122" y="238"/>
                    </a:lnTo>
                    <a:lnTo>
                      <a:pt x="122" y="247"/>
                    </a:lnTo>
                    <a:lnTo>
                      <a:pt x="33" y="247"/>
                    </a:lnTo>
                    <a:lnTo>
                      <a:pt x="23" y="247"/>
                    </a:lnTo>
                    <a:lnTo>
                      <a:pt x="0" y="248"/>
                    </a:lnTo>
                    <a:lnTo>
                      <a:pt x="0" y="223"/>
                    </a:lnTo>
                    <a:lnTo>
                      <a:pt x="0" y="217"/>
                    </a:lnTo>
                    <a:lnTo>
                      <a:pt x="0" y="198"/>
                    </a:lnTo>
                    <a:close/>
                  </a:path>
                </a:pathLst>
              </a:custGeom>
              <a:solidFill>
                <a:srgbClr val="8E0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d-ID">
                  <a:solidFill>
                    <a:prstClr val="black"/>
                  </a:solidFill>
                </a:endParaRPr>
              </a:p>
            </p:txBody>
          </p:sp>
          <p:sp>
            <p:nvSpPr>
              <p:cNvPr id="43" name="Freeform 40"/>
              <p:cNvSpPr>
                <a:spLocks/>
              </p:cNvSpPr>
              <p:nvPr/>
            </p:nvSpPr>
            <p:spPr bwMode="auto">
              <a:xfrm>
                <a:off x="3068" y="2049"/>
                <a:ext cx="10" cy="11"/>
              </a:xfrm>
              <a:custGeom>
                <a:avLst/>
                <a:gdLst>
                  <a:gd name="T0" fmla="*/ 0 w 20"/>
                  <a:gd name="T1" fmla="*/ 6 h 22"/>
                  <a:gd name="T2" fmla="*/ 5 w 20"/>
                  <a:gd name="T3" fmla="*/ 1 h 22"/>
                  <a:gd name="T4" fmla="*/ 7 w 20"/>
                  <a:gd name="T5" fmla="*/ 0 h 22"/>
                  <a:gd name="T6" fmla="*/ 8 w 20"/>
                  <a:gd name="T7" fmla="*/ 0 h 22"/>
                  <a:gd name="T8" fmla="*/ 20 w 20"/>
                  <a:gd name="T9" fmla="*/ 7 h 22"/>
                  <a:gd name="T10" fmla="*/ 20 w 20"/>
                  <a:gd name="T11" fmla="*/ 13 h 22"/>
                  <a:gd name="T12" fmla="*/ 15 w 20"/>
                  <a:gd name="T13" fmla="*/ 21 h 22"/>
                  <a:gd name="T14" fmla="*/ 12 w 20"/>
                  <a:gd name="T15" fmla="*/ 22 h 22"/>
                  <a:gd name="T16" fmla="*/ 8 w 20"/>
                  <a:gd name="T17" fmla="*/ 22 h 22"/>
                  <a:gd name="T18" fmla="*/ 0 w 20"/>
                  <a:gd name="T19" fmla="*/ 16 h 22"/>
                  <a:gd name="T20" fmla="*/ 0 w 20"/>
                  <a:gd name="T21" fmla="*/ 6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0" h="22">
                    <a:moveTo>
                      <a:pt x="0" y="6"/>
                    </a:moveTo>
                    <a:lnTo>
                      <a:pt x="5" y="1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20" y="7"/>
                    </a:lnTo>
                    <a:lnTo>
                      <a:pt x="20" y="13"/>
                    </a:lnTo>
                    <a:lnTo>
                      <a:pt x="15" y="21"/>
                    </a:lnTo>
                    <a:lnTo>
                      <a:pt x="12" y="22"/>
                    </a:lnTo>
                    <a:lnTo>
                      <a:pt x="8" y="22"/>
                    </a:lnTo>
                    <a:lnTo>
                      <a:pt x="0" y="1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d-ID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Line 41"/>
            <p:cNvSpPr>
              <a:spLocks noChangeShapeType="1"/>
            </p:cNvSpPr>
            <p:nvPr/>
          </p:nvSpPr>
          <p:spPr bwMode="auto">
            <a:xfrm flipV="1">
              <a:off x="1440" y="2124"/>
              <a:ext cx="72" cy="64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id-ID">
                <a:solidFill>
                  <a:prstClr val="black"/>
                </a:solidFill>
              </a:endParaRPr>
            </a:p>
          </p:txBody>
        </p:sp>
        <p:sp>
          <p:nvSpPr>
            <p:cNvPr id="17" name="Line 42"/>
            <p:cNvSpPr>
              <a:spLocks noChangeShapeType="1"/>
            </p:cNvSpPr>
            <p:nvPr/>
          </p:nvSpPr>
          <p:spPr bwMode="auto">
            <a:xfrm flipV="1">
              <a:off x="1488" y="2140"/>
              <a:ext cx="72" cy="64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id-ID">
                <a:solidFill>
                  <a:prstClr val="black"/>
                </a:solidFill>
              </a:endParaRPr>
            </a:p>
          </p:txBody>
        </p:sp>
        <p:sp>
          <p:nvSpPr>
            <p:cNvPr id="18" name="Line 43"/>
            <p:cNvSpPr>
              <a:spLocks noChangeShapeType="1"/>
            </p:cNvSpPr>
            <p:nvPr/>
          </p:nvSpPr>
          <p:spPr bwMode="auto">
            <a:xfrm flipV="1">
              <a:off x="1456" y="2140"/>
              <a:ext cx="72" cy="64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id-ID">
                <a:solidFill>
                  <a:prstClr val="black"/>
                </a:solidFill>
              </a:endParaRPr>
            </a:p>
          </p:txBody>
        </p:sp>
        <p:sp>
          <p:nvSpPr>
            <p:cNvPr id="19" name="Line 44"/>
            <p:cNvSpPr>
              <a:spLocks noChangeShapeType="1"/>
            </p:cNvSpPr>
            <p:nvPr/>
          </p:nvSpPr>
          <p:spPr bwMode="auto">
            <a:xfrm flipH="1">
              <a:off x="1205" y="2276"/>
              <a:ext cx="171" cy="124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id-ID">
                <a:solidFill>
                  <a:prstClr val="black"/>
                </a:solidFill>
              </a:endParaRPr>
            </a:p>
          </p:txBody>
        </p:sp>
      </p:grpSp>
      <p:pic>
        <p:nvPicPr>
          <p:cNvPr id="46" name="Picture 45" descr="c:\Program Files\Common Files\Microsoft Shared\Clipart\cagcat50\pe01549_.w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139554"/>
            <a:ext cx="5588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7" name="Group 46"/>
          <p:cNvGrpSpPr>
            <a:grpSpLocks/>
          </p:cNvGrpSpPr>
          <p:nvPr/>
        </p:nvGrpSpPr>
        <p:grpSpPr bwMode="auto">
          <a:xfrm>
            <a:off x="3387725" y="3412604"/>
            <a:ext cx="152400" cy="184150"/>
            <a:chOff x="1758" y="3052"/>
            <a:chExt cx="162" cy="116"/>
          </a:xfrm>
        </p:grpSpPr>
        <p:sp>
          <p:nvSpPr>
            <p:cNvPr id="48" name="Line 47"/>
            <p:cNvSpPr>
              <a:spLocks noChangeShapeType="1"/>
            </p:cNvSpPr>
            <p:nvPr/>
          </p:nvSpPr>
          <p:spPr bwMode="auto">
            <a:xfrm flipV="1">
              <a:off x="1758" y="3052"/>
              <a:ext cx="162" cy="10"/>
            </a:xfrm>
            <a:prstGeom prst="line">
              <a:avLst/>
            </a:prstGeom>
            <a:noFill/>
            <a:ln w="222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id-ID">
                <a:solidFill>
                  <a:prstClr val="black"/>
                </a:solidFill>
              </a:endParaRPr>
            </a:p>
          </p:txBody>
        </p:sp>
        <p:sp>
          <p:nvSpPr>
            <p:cNvPr id="49" name="Line 48"/>
            <p:cNvSpPr>
              <a:spLocks noChangeShapeType="1"/>
            </p:cNvSpPr>
            <p:nvPr/>
          </p:nvSpPr>
          <p:spPr bwMode="auto">
            <a:xfrm flipV="1">
              <a:off x="1758" y="3110"/>
              <a:ext cx="162" cy="10"/>
            </a:xfrm>
            <a:prstGeom prst="line">
              <a:avLst/>
            </a:prstGeom>
            <a:noFill/>
            <a:ln w="222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id-ID">
                <a:solidFill>
                  <a:prstClr val="black"/>
                </a:solidFill>
              </a:endParaRPr>
            </a:p>
          </p:txBody>
        </p:sp>
        <p:sp>
          <p:nvSpPr>
            <p:cNvPr id="50" name="Line 49"/>
            <p:cNvSpPr>
              <a:spLocks noChangeShapeType="1"/>
            </p:cNvSpPr>
            <p:nvPr/>
          </p:nvSpPr>
          <p:spPr bwMode="auto">
            <a:xfrm flipV="1">
              <a:off x="1758" y="3158"/>
              <a:ext cx="162" cy="10"/>
            </a:xfrm>
            <a:prstGeom prst="line">
              <a:avLst/>
            </a:prstGeom>
            <a:noFill/>
            <a:ln w="222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id-ID">
                <a:solidFill>
                  <a:prstClr val="black"/>
                </a:solidFill>
              </a:endParaRPr>
            </a:p>
          </p:txBody>
        </p:sp>
      </p:grpSp>
      <p:grpSp>
        <p:nvGrpSpPr>
          <p:cNvPr id="51" name="Group 6"/>
          <p:cNvGrpSpPr>
            <a:grpSpLocks/>
          </p:cNvGrpSpPr>
          <p:nvPr/>
        </p:nvGrpSpPr>
        <p:grpSpPr bwMode="auto">
          <a:xfrm>
            <a:off x="1619672" y="4581128"/>
            <a:ext cx="5834063" cy="1864122"/>
            <a:chOff x="546" y="2952"/>
            <a:chExt cx="3116" cy="844"/>
          </a:xfrm>
        </p:grpSpPr>
        <p:sp>
          <p:nvSpPr>
            <p:cNvPr id="52" name="Rectangle 7"/>
            <p:cNvSpPr>
              <a:spLocks noChangeArrowheads="1"/>
            </p:cNvSpPr>
            <p:nvPr/>
          </p:nvSpPr>
          <p:spPr bwMode="auto">
            <a:xfrm>
              <a:off x="2563" y="2952"/>
              <a:ext cx="989" cy="844"/>
            </a:xfrm>
            <a:prstGeom prst="rect">
              <a:avLst/>
            </a:prstGeom>
            <a:solidFill>
              <a:srgbClr val="3399FF"/>
            </a:solidFill>
            <a:ln w="9525">
              <a:solidFill>
                <a:srgbClr val="000066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d-ID">
                <a:solidFill>
                  <a:prstClr val="black"/>
                </a:solidFill>
              </a:endParaRPr>
            </a:p>
          </p:txBody>
        </p:sp>
        <p:sp>
          <p:nvSpPr>
            <p:cNvPr id="53" name="Rectangle 8"/>
            <p:cNvSpPr>
              <a:spLocks noChangeArrowheads="1"/>
            </p:cNvSpPr>
            <p:nvPr/>
          </p:nvSpPr>
          <p:spPr bwMode="auto">
            <a:xfrm>
              <a:off x="546" y="2952"/>
              <a:ext cx="2023" cy="844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66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d-ID">
                <a:solidFill>
                  <a:prstClr val="black"/>
                </a:solidFill>
              </a:endParaRPr>
            </a:p>
          </p:txBody>
        </p:sp>
        <p:pic>
          <p:nvPicPr>
            <p:cNvPr id="54" name="Picture 9" descr="IRD0011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453" b="75664"/>
            <a:stretch>
              <a:fillRect/>
            </a:stretch>
          </p:blipFill>
          <p:spPr bwMode="auto">
            <a:xfrm>
              <a:off x="1254" y="3073"/>
              <a:ext cx="555" cy="163"/>
            </a:xfrm>
            <a:prstGeom prst="rect">
              <a:avLst/>
            </a:prstGeom>
            <a:solidFill>
              <a:srgbClr val="FF0000"/>
            </a:solidFill>
          </p:spPr>
        </p:pic>
        <p:pic>
          <p:nvPicPr>
            <p:cNvPr id="55" name="Picture 10" descr="IRD0011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453" b="75664"/>
            <a:stretch>
              <a:fillRect/>
            </a:stretch>
          </p:blipFill>
          <p:spPr bwMode="auto">
            <a:xfrm>
              <a:off x="699" y="3387"/>
              <a:ext cx="555" cy="163"/>
            </a:xfrm>
            <a:prstGeom prst="rect">
              <a:avLst/>
            </a:prstGeom>
            <a:solidFill>
              <a:srgbClr val="FF0000"/>
            </a:solidFill>
          </p:spPr>
        </p:pic>
        <p:sp>
          <p:nvSpPr>
            <p:cNvPr id="56" name="Line 11"/>
            <p:cNvSpPr>
              <a:spLocks noChangeShapeType="1"/>
            </p:cNvSpPr>
            <p:nvPr/>
          </p:nvSpPr>
          <p:spPr bwMode="auto">
            <a:xfrm>
              <a:off x="1909" y="3227"/>
              <a:ext cx="660" cy="0"/>
            </a:xfrm>
            <a:prstGeom prst="line">
              <a:avLst/>
            </a:prstGeom>
            <a:noFill/>
            <a:ln w="9525">
              <a:solidFill>
                <a:srgbClr val="000066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d-ID">
                <a:solidFill>
                  <a:prstClr val="black"/>
                </a:solidFill>
              </a:endParaRPr>
            </a:p>
          </p:txBody>
        </p:sp>
        <p:sp>
          <p:nvSpPr>
            <p:cNvPr id="57" name="Line 12"/>
            <p:cNvSpPr>
              <a:spLocks noChangeShapeType="1"/>
            </p:cNvSpPr>
            <p:nvPr/>
          </p:nvSpPr>
          <p:spPr bwMode="auto">
            <a:xfrm>
              <a:off x="1355" y="3542"/>
              <a:ext cx="1221" cy="0"/>
            </a:xfrm>
            <a:prstGeom prst="line">
              <a:avLst/>
            </a:prstGeom>
            <a:noFill/>
            <a:ln w="9525">
              <a:solidFill>
                <a:srgbClr val="000066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d-ID">
                <a:solidFill>
                  <a:prstClr val="black"/>
                </a:solidFill>
              </a:endParaRPr>
            </a:p>
          </p:txBody>
        </p:sp>
        <p:sp>
          <p:nvSpPr>
            <p:cNvPr id="58" name="Text Box 13"/>
            <p:cNvSpPr txBox="1">
              <a:spLocks noChangeArrowheads="1"/>
            </p:cNvSpPr>
            <p:nvPr/>
          </p:nvSpPr>
          <p:spPr bwMode="auto">
            <a:xfrm>
              <a:off x="2571" y="3106"/>
              <a:ext cx="1091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spcBef>
                  <a:spcPct val="0"/>
                </a:spcBef>
              </a:pPr>
              <a:r>
                <a:rPr lang="en-US" i="1">
                  <a:solidFill>
                    <a:prstClr val="black"/>
                  </a:solidFill>
                  <a:latin typeface="Tahoma" pitchFamily="34" charset="0"/>
                  <a:cs typeface="Arial" charset="0"/>
                </a:rPr>
                <a:t>Dengan BA</a:t>
              </a:r>
            </a:p>
          </p:txBody>
        </p:sp>
        <p:sp>
          <p:nvSpPr>
            <p:cNvPr id="59" name="Text Box 14"/>
            <p:cNvSpPr txBox="1">
              <a:spLocks noChangeArrowheads="1"/>
            </p:cNvSpPr>
            <p:nvPr/>
          </p:nvSpPr>
          <p:spPr bwMode="auto">
            <a:xfrm>
              <a:off x="2564" y="3427"/>
              <a:ext cx="995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spcBef>
                  <a:spcPct val="0"/>
                </a:spcBef>
              </a:pPr>
              <a:r>
                <a:rPr lang="en-US" i="1">
                  <a:solidFill>
                    <a:prstClr val="black"/>
                  </a:solidFill>
                  <a:latin typeface="Tahoma" pitchFamily="34" charset="0"/>
                  <a:cs typeface="Arial" charset="0"/>
                </a:rPr>
                <a:t>Tanpa BA</a:t>
              </a:r>
            </a:p>
          </p:txBody>
        </p:sp>
        <p:sp>
          <p:nvSpPr>
            <p:cNvPr id="60" name="Text Box 15"/>
            <p:cNvSpPr txBox="1">
              <a:spLocks noChangeArrowheads="1"/>
            </p:cNvSpPr>
            <p:nvPr/>
          </p:nvSpPr>
          <p:spPr bwMode="auto">
            <a:xfrm>
              <a:off x="2059" y="3058"/>
              <a:ext cx="491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spcBef>
                  <a:spcPct val="0"/>
                </a:spcBef>
              </a:pPr>
              <a:r>
                <a:rPr lang="en-US" sz="1200" b="1" i="1">
                  <a:solidFill>
                    <a:prstClr val="black"/>
                  </a:solidFill>
                  <a:latin typeface="Tahoma" pitchFamily="34" charset="0"/>
                  <a:cs typeface="Arial" charset="0"/>
                </a:rPr>
                <a:t>10 m</a:t>
              </a:r>
            </a:p>
          </p:txBody>
        </p:sp>
        <p:sp>
          <p:nvSpPr>
            <p:cNvPr id="61" name="Text Box 16"/>
            <p:cNvSpPr txBox="1">
              <a:spLocks noChangeArrowheads="1"/>
            </p:cNvSpPr>
            <p:nvPr/>
          </p:nvSpPr>
          <p:spPr bwMode="auto">
            <a:xfrm>
              <a:off x="1339" y="3543"/>
              <a:ext cx="132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spcBef>
                  <a:spcPct val="0"/>
                </a:spcBef>
              </a:pPr>
              <a:r>
                <a:rPr lang="en-US" sz="1200" b="1" i="1">
                  <a:solidFill>
                    <a:prstClr val="black"/>
                  </a:solidFill>
                  <a:latin typeface="Tahoma" pitchFamily="34" charset="0"/>
                  <a:cs typeface="Arial" charset="0"/>
                </a:rPr>
                <a:t>Jarak Pengereman</a:t>
              </a:r>
            </a:p>
          </p:txBody>
        </p:sp>
        <p:sp>
          <p:nvSpPr>
            <p:cNvPr id="62" name="Text Box 17"/>
            <p:cNvSpPr txBox="1">
              <a:spLocks noChangeArrowheads="1"/>
            </p:cNvSpPr>
            <p:nvPr/>
          </p:nvSpPr>
          <p:spPr bwMode="auto">
            <a:xfrm>
              <a:off x="1824" y="3340"/>
              <a:ext cx="491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spcBef>
                  <a:spcPct val="0"/>
                </a:spcBef>
              </a:pPr>
              <a:r>
                <a:rPr lang="en-US" sz="1200" b="1" i="1">
                  <a:solidFill>
                    <a:prstClr val="black"/>
                  </a:solidFill>
                  <a:latin typeface="Tahoma" pitchFamily="34" charset="0"/>
                  <a:cs typeface="Arial" charset="0"/>
                </a:rPr>
                <a:t>18 m</a:t>
              </a:r>
            </a:p>
          </p:txBody>
        </p:sp>
      </p:grpSp>
      <p:pic>
        <p:nvPicPr>
          <p:cNvPr id="38914" name="Picture 2">
            <a:hlinkClick r:id="rId7" action="ppaction://hlinkfile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2060" y="5789615"/>
            <a:ext cx="67627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C3118-7F1C-4E29-A121-458FAC727CC1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46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4" name="Text Placeholder 3"/>
          <p:cNvSpPr txBox="1">
            <a:spLocks/>
          </p:cNvSpPr>
          <p:nvPr/>
        </p:nvSpPr>
        <p:spPr>
          <a:xfrm>
            <a:off x="361200" y="870223"/>
            <a:ext cx="5486400" cy="8048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d-ID" dirty="0" smtClean="0">
                <a:solidFill>
                  <a:srgbClr val="0000FF"/>
                </a:solidFill>
                <a:latin typeface="Arial Black" pitchFamily="34" charset="0"/>
              </a:rPr>
              <a:t>Garis Besar</a:t>
            </a:r>
            <a:endParaRPr lang="en-US" dirty="0" smtClean="0">
              <a:solidFill>
                <a:srgbClr val="0000FF"/>
              </a:solidFill>
              <a:latin typeface="Arial Black" pitchFamily="34" charset="0"/>
            </a:endParaRPr>
          </a:p>
          <a:p>
            <a:endParaRPr lang="id-ID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68" name="Title 1"/>
          <p:cNvSpPr txBox="1">
            <a:spLocks/>
          </p:cNvSpPr>
          <p:nvPr/>
        </p:nvSpPr>
        <p:spPr>
          <a:xfrm>
            <a:off x="322888" y="188640"/>
            <a:ext cx="9433688" cy="56673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id-ID" dirty="0" smtClean="0"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BA ( Brake Assist )</a:t>
            </a:r>
            <a:endParaRPr lang="id-ID" dirty="0">
              <a:effectLst>
                <a:glow rad="1016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04841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2"/>
          <p:cNvSpPr txBox="1">
            <a:spLocks noGrp="1"/>
          </p:cNvSpPr>
          <p:nvPr>
            <p:ph type="body" sz="half" idx="2"/>
          </p:nvPr>
        </p:nvSpPr>
        <p:spPr>
          <a:xfrm>
            <a:off x="143508" y="847621"/>
            <a:ext cx="88569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i="0" dirty="0" err="1" smtClean="0">
                <a:solidFill>
                  <a:srgbClr val="0000FF"/>
                </a:solidFill>
                <a:latin typeface="Arial Black" pitchFamily="34" charset="0"/>
              </a:rPr>
              <a:t>memastikan</a:t>
            </a:r>
            <a:r>
              <a:rPr lang="en-US" sz="1800" i="0" dirty="0" smtClean="0">
                <a:solidFill>
                  <a:srgbClr val="0000FF"/>
                </a:solidFill>
                <a:latin typeface="Arial Black" pitchFamily="34" charset="0"/>
              </a:rPr>
              <a:t> </a:t>
            </a:r>
            <a:r>
              <a:rPr lang="en-US" sz="1800" i="0" dirty="0" err="1" smtClean="0">
                <a:solidFill>
                  <a:srgbClr val="0000FF"/>
                </a:solidFill>
                <a:latin typeface="Arial Black" pitchFamily="34" charset="0"/>
              </a:rPr>
              <a:t>stabilitas</a:t>
            </a:r>
            <a:r>
              <a:rPr lang="en-US" sz="1800" i="0" dirty="0" smtClean="0">
                <a:solidFill>
                  <a:srgbClr val="0000FF"/>
                </a:solidFill>
                <a:latin typeface="Arial Black" pitchFamily="34" charset="0"/>
              </a:rPr>
              <a:t> </a:t>
            </a:r>
            <a:r>
              <a:rPr lang="en-US" sz="1800" i="0" dirty="0" err="1" smtClean="0">
                <a:solidFill>
                  <a:srgbClr val="0000FF"/>
                </a:solidFill>
                <a:latin typeface="Arial Black" pitchFamily="34" charset="0"/>
              </a:rPr>
              <a:t>pengendaraan</a:t>
            </a:r>
            <a:r>
              <a:rPr lang="en-US" sz="1800" i="0" dirty="0" smtClean="0">
                <a:solidFill>
                  <a:srgbClr val="0000FF"/>
                </a:solidFill>
                <a:latin typeface="Arial Black" pitchFamily="34" charset="0"/>
              </a:rPr>
              <a:t> </a:t>
            </a:r>
            <a:r>
              <a:rPr lang="en-US" sz="1800" i="0" dirty="0" err="1" smtClean="0">
                <a:solidFill>
                  <a:srgbClr val="0000FF"/>
                </a:solidFill>
                <a:latin typeface="Arial Black" pitchFamily="34" charset="0"/>
              </a:rPr>
              <a:t>dengan</a:t>
            </a:r>
            <a:r>
              <a:rPr lang="en-US" sz="1800" i="0" dirty="0" smtClean="0">
                <a:solidFill>
                  <a:srgbClr val="0000FF"/>
                </a:solidFill>
                <a:latin typeface="Arial Black" pitchFamily="34" charset="0"/>
              </a:rPr>
              <a:t> </a:t>
            </a:r>
            <a:r>
              <a:rPr lang="en-US" sz="1800" i="0" dirty="0" err="1" smtClean="0">
                <a:solidFill>
                  <a:srgbClr val="0000FF"/>
                </a:solidFill>
                <a:latin typeface="Arial Black" pitchFamily="34" charset="0"/>
              </a:rPr>
              <a:t>cara</a:t>
            </a:r>
            <a:r>
              <a:rPr lang="en-US" sz="1800" i="0" dirty="0" smtClean="0">
                <a:solidFill>
                  <a:srgbClr val="0000FF"/>
                </a:solidFill>
                <a:latin typeface="Arial Black" pitchFamily="34" charset="0"/>
              </a:rPr>
              <a:t> </a:t>
            </a:r>
            <a:r>
              <a:rPr lang="en-US" sz="1800" i="0" dirty="0" err="1" smtClean="0">
                <a:solidFill>
                  <a:srgbClr val="0000FF"/>
                </a:solidFill>
                <a:latin typeface="Arial Black" pitchFamily="34" charset="0"/>
              </a:rPr>
              <a:t>mencegah</a:t>
            </a:r>
            <a:r>
              <a:rPr lang="en-US" sz="1800" i="0" dirty="0" smtClean="0">
                <a:solidFill>
                  <a:srgbClr val="0000FF"/>
                </a:solidFill>
                <a:latin typeface="Arial Black" pitchFamily="34" charset="0"/>
              </a:rPr>
              <a:t> agar </a:t>
            </a:r>
            <a:r>
              <a:rPr lang="en-US" sz="1800" i="0" dirty="0" err="1" smtClean="0">
                <a:solidFill>
                  <a:srgbClr val="0000FF"/>
                </a:solidFill>
                <a:latin typeface="Arial Black" pitchFamily="34" charset="0"/>
              </a:rPr>
              <a:t>roda-roda</a:t>
            </a:r>
            <a:r>
              <a:rPr lang="en-US" sz="1800" i="0" dirty="0" smtClean="0">
                <a:solidFill>
                  <a:srgbClr val="0000FF"/>
                </a:solidFill>
                <a:latin typeface="Arial Black" pitchFamily="34" charset="0"/>
              </a:rPr>
              <a:t> </a:t>
            </a:r>
            <a:r>
              <a:rPr lang="en-US" sz="1800" i="0" dirty="0" err="1" smtClean="0">
                <a:solidFill>
                  <a:srgbClr val="0000FF"/>
                </a:solidFill>
                <a:latin typeface="Arial Black" pitchFamily="34" charset="0"/>
              </a:rPr>
              <a:t>penggerak</a:t>
            </a:r>
            <a:r>
              <a:rPr lang="en-US" sz="1800" i="0" dirty="0" smtClean="0">
                <a:solidFill>
                  <a:srgbClr val="0000FF"/>
                </a:solidFill>
                <a:latin typeface="Arial Black" pitchFamily="34" charset="0"/>
              </a:rPr>
              <a:t> </a:t>
            </a:r>
            <a:r>
              <a:rPr lang="en-US" sz="1800" i="0" dirty="0" err="1" smtClean="0">
                <a:solidFill>
                  <a:srgbClr val="0000FF"/>
                </a:solidFill>
                <a:latin typeface="Arial Black" pitchFamily="34" charset="0"/>
              </a:rPr>
              <a:t>tidak</a:t>
            </a:r>
            <a:r>
              <a:rPr lang="en-US" sz="1800" i="0" dirty="0" smtClean="0">
                <a:solidFill>
                  <a:srgbClr val="0000FF"/>
                </a:solidFill>
                <a:latin typeface="Arial Black" pitchFamily="34" charset="0"/>
              </a:rPr>
              <a:t> slip</a:t>
            </a:r>
            <a:r>
              <a:rPr lang="id-ID" sz="1800" i="0" dirty="0" smtClean="0">
                <a:solidFill>
                  <a:srgbClr val="0000FF"/>
                </a:solidFill>
                <a:latin typeface="Arial Black" pitchFamily="34" charset="0"/>
              </a:rPr>
              <a:t> </a:t>
            </a:r>
            <a:r>
              <a:rPr lang="en-US" sz="1800" i="0" dirty="0" err="1" smtClean="0">
                <a:solidFill>
                  <a:srgbClr val="0000FF"/>
                </a:solidFill>
                <a:latin typeface="Arial Black" pitchFamily="34" charset="0"/>
              </a:rPr>
              <a:t>seperti</a:t>
            </a:r>
            <a:r>
              <a:rPr lang="en-US" sz="1800" i="0" dirty="0" smtClean="0">
                <a:solidFill>
                  <a:srgbClr val="0000FF"/>
                </a:solidFill>
                <a:latin typeface="Arial Black" pitchFamily="34" charset="0"/>
              </a:rPr>
              <a:t> </a:t>
            </a:r>
            <a:r>
              <a:rPr lang="en-US" sz="1800" i="0" dirty="0" err="1" smtClean="0">
                <a:solidFill>
                  <a:srgbClr val="0000FF"/>
                </a:solidFill>
                <a:latin typeface="Arial Black" pitchFamily="34" charset="0"/>
              </a:rPr>
              <a:t>saat</a:t>
            </a:r>
            <a:r>
              <a:rPr lang="en-US" sz="1800" i="0" dirty="0" smtClean="0">
                <a:solidFill>
                  <a:srgbClr val="0000FF"/>
                </a:solidFill>
                <a:latin typeface="Arial Black" pitchFamily="34" charset="0"/>
              </a:rPr>
              <a:t> </a:t>
            </a:r>
            <a:r>
              <a:rPr lang="id-ID" sz="1800" i="0" dirty="0" smtClean="0">
                <a:solidFill>
                  <a:srgbClr val="0000FF"/>
                </a:solidFill>
                <a:latin typeface="Arial Black" pitchFamily="34" charset="0"/>
              </a:rPr>
              <a:t>kendaraan </a:t>
            </a:r>
            <a:r>
              <a:rPr lang="en-US" sz="1800" i="0" dirty="0" err="1" smtClean="0">
                <a:solidFill>
                  <a:srgbClr val="0000FF"/>
                </a:solidFill>
                <a:latin typeface="Arial Black" pitchFamily="34" charset="0"/>
              </a:rPr>
              <a:t>mulai</a:t>
            </a:r>
            <a:r>
              <a:rPr lang="en-US" sz="1800" i="0" dirty="0" smtClean="0">
                <a:solidFill>
                  <a:srgbClr val="0000FF"/>
                </a:solidFill>
                <a:latin typeface="Arial Black" pitchFamily="34" charset="0"/>
              </a:rPr>
              <a:t> </a:t>
            </a:r>
            <a:r>
              <a:rPr lang="en-US" sz="1800" i="0" dirty="0" err="1" smtClean="0">
                <a:solidFill>
                  <a:srgbClr val="0000FF"/>
                </a:solidFill>
                <a:latin typeface="Arial Black" pitchFamily="34" charset="0"/>
              </a:rPr>
              <a:t>bergerak</a:t>
            </a:r>
            <a:r>
              <a:rPr lang="en-US" sz="1800" i="0" dirty="0" smtClean="0">
                <a:solidFill>
                  <a:srgbClr val="0000FF"/>
                </a:solidFill>
                <a:latin typeface="Arial Black" pitchFamily="34" charset="0"/>
              </a:rPr>
              <a:t>.</a:t>
            </a:r>
            <a:endParaRPr lang="id-ID" sz="1800" dirty="0" smtClean="0">
              <a:solidFill>
                <a:srgbClr val="0000FF"/>
              </a:solidFill>
              <a:latin typeface="Arial Black" pitchFamily="34" charset="0"/>
            </a:endParaRPr>
          </a:p>
        </p:txBody>
      </p:sp>
      <p:pic>
        <p:nvPicPr>
          <p:cNvPr id="21" name="Picture 5" descr="01b05i306-topr02a000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EAEBED"/>
              </a:clrFrom>
              <a:clrTo>
                <a:srgbClr val="EAEBE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" t="2909" r="3095" b="2971"/>
          <a:stretch/>
        </p:blipFill>
        <p:spPr bwMode="auto">
          <a:xfrm>
            <a:off x="1562412" y="2330245"/>
            <a:ext cx="6002593" cy="4055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C3118-7F1C-4E29-A121-458FAC727CC1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47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22888" y="188640"/>
            <a:ext cx="9433688" cy="566738"/>
          </a:xfrm>
        </p:spPr>
        <p:txBody>
          <a:bodyPr/>
          <a:lstStyle/>
          <a:p>
            <a:r>
              <a:rPr lang="id-ID" dirty="0"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TRC (Traction Control) </a:t>
            </a:r>
          </a:p>
        </p:txBody>
      </p:sp>
    </p:spTree>
    <p:extLst>
      <p:ext uri="{BB962C8B-B14F-4D97-AF65-F5344CB8AC3E}">
        <p14:creationId xmlns:p14="http://schemas.microsoft.com/office/powerpoint/2010/main" val="167305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2"/>
          <p:cNvSpPr txBox="1">
            <a:spLocks noGrp="1"/>
          </p:cNvSpPr>
          <p:nvPr>
            <p:ph type="body" sz="half" idx="2"/>
          </p:nvPr>
        </p:nvSpPr>
        <p:spPr>
          <a:xfrm>
            <a:off x="322888" y="1281534"/>
            <a:ext cx="89289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1800" dirty="0" smtClean="0">
                <a:solidFill>
                  <a:srgbClr val="0000FF"/>
                </a:solidFill>
                <a:latin typeface="Arial Black" pitchFamily="34" charset="0"/>
              </a:rPr>
              <a:t>Memastikan kestabilan kendaraan saat kendaraan menjadi tidak stabil selama membelok.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611560" y="2201976"/>
            <a:ext cx="7898748" cy="4395376"/>
            <a:chOff x="611560" y="2201976"/>
            <a:chExt cx="7898748" cy="4395376"/>
          </a:xfrm>
        </p:grpSpPr>
        <p:pic>
          <p:nvPicPr>
            <p:cNvPr id="4" name="Picture 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0435"/>
            <a:stretch>
              <a:fillRect/>
            </a:stretch>
          </p:blipFill>
          <p:spPr bwMode="auto">
            <a:xfrm>
              <a:off x="611560" y="2201976"/>
              <a:ext cx="2438400" cy="36290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" name="Picture 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0435"/>
            <a:stretch>
              <a:fillRect/>
            </a:stretch>
          </p:blipFill>
          <p:spPr bwMode="auto">
            <a:xfrm>
              <a:off x="5686425" y="2397784"/>
              <a:ext cx="2438400" cy="36290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6" name="Group 10"/>
            <p:cNvGrpSpPr>
              <a:grpSpLocks/>
            </p:cNvGrpSpPr>
            <p:nvPr/>
          </p:nvGrpSpPr>
          <p:grpSpPr bwMode="auto">
            <a:xfrm rot="5400000">
              <a:off x="4132366" y="3161347"/>
              <a:ext cx="303212" cy="625475"/>
              <a:chOff x="4123" y="2928"/>
              <a:chExt cx="191" cy="394"/>
            </a:xfrm>
          </p:grpSpPr>
          <p:grpSp>
            <p:nvGrpSpPr>
              <p:cNvPr id="7" name="Group 11"/>
              <p:cNvGrpSpPr>
                <a:grpSpLocks/>
              </p:cNvGrpSpPr>
              <p:nvPr/>
            </p:nvGrpSpPr>
            <p:grpSpPr bwMode="auto">
              <a:xfrm rot="5400000">
                <a:off x="4022" y="3029"/>
                <a:ext cx="394" cy="191"/>
                <a:chOff x="432" y="1149"/>
                <a:chExt cx="4698" cy="2283"/>
              </a:xfrm>
            </p:grpSpPr>
            <p:sp>
              <p:nvSpPr>
                <p:cNvPr id="12" name="Freeform 12"/>
                <p:cNvSpPr>
                  <a:spLocks/>
                </p:cNvSpPr>
                <p:nvPr/>
              </p:nvSpPr>
              <p:spPr bwMode="auto">
                <a:xfrm>
                  <a:off x="432" y="1350"/>
                  <a:ext cx="4698" cy="1896"/>
                </a:xfrm>
                <a:custGeom>
                  <a:avLst/>
                  <a:gdLst>
                    <a:gd name="T0" fmla="*/ 621 w 4698"/>
                    <a:gd name="T1" fmla="*/ 0 h 1896"/>
                    <a:gd name="T2" fmla="*/ 3888 w 4698"/>
                    <a:gd name="T3" fmla="*/ 6 h 1896"/>
                    <a:gd name="T4" fmla="*/ 4404 w 4698"/>
                    <a:gd name="T5" fmla="*/ 72 h 1896"/>
                    <a:gd name="T6" fmla="*/ 4596 w 4698"/>
                    <a:gd name="T7" fmla="*/ 114 h 1896"/>
                    <a:gd name="T8" fmla="*/ 4632 w 4698"/>
                    <a:gd name="T9" fmla="*/ 162 h 1896"/>
                    <a:gd name="T10" fmla="*/ 4674 w 4698"/>
                    <a:gd name="T11" fmla="*/ 324 h 1896"/>
                    <a:gd name="T12" fmla="*/ 4698 w 4698"/>
                    <a:gd name="T13" fmla="*/ 960 h 1896"/>
                    <a:gd name="T14" fmla="*/ 4674 w 4698"/>
                    <a:gd name="T15" fmla="*/ 1572 h 1896"/>
                    <a:gd name="T16" fmla="*/ 4656 w 4698"/>
                    <a:gd name="T17" fmla="*/ 1704 h 1896"/>
                    <a:gd name="T18" fmla="*/ 4590 w 4698"/>
                    <a:gd name="T19" fmla="*/ 1788 h 1896"/>
                    <a:gd name="T20" fmla="*/ 4062 w 4698"/>
                    <a:gd name="T21" fmla="*/ 1866 h 1896"/>
                    <a:gd name="T22" fmla="*/ 3720 w 4698"/>
                    <a:gd name="T23" fmla="*/ 1896 h 1896"/>
                    <a:gd name="T24" fmla="*/ 780 w 4698"/>
                    <a:gd name="T25" fmla="*/ 1896 h 1896"/>
                    <a:gd name="T26" fmla="*/ 378 w 4698"/>
                    <a:gd name="T27" fmla="*/ 1878 h 1896"/>
                    <a:gd name="T28" fmla="*/ 246 w 4698"/>
                    <a:gd name="T29" fmla="*/ 1848 h 1896"/>
                    <a:gd name="T30" fmla="*/ 150 w 4698"/>
                    <a:gd name="T31" fmla="*/ 1752 h 1896"/>
                    <a:gd name="T32" fmla="*/ 90 w 4698"/>
                    <a:gd name="T33" fmla="*/ 1650 h 1896"/>
                    <a:gd name="T34" fmla="*/ 36 w 4698"/>
                    <a:gd name="T35" fmla="*/ 1476 h 1896"/>
                    <a:gd name="T36" fmla="*/ 0 w 4698"/>
                    <a:gd name="T37" fmla="*/ 996 h 1896"/>
                    <a:gd name="T38" fmla="*/ 30 w 4698"/>
                    <a:gd name="T39" fmla="*/ 486 h 1896"/>
                    <a:gd name="T40" fmla="*/ 72 w 4698"/>
                    <a:gd name="T41" fmla="*/ 270 h 1896"/>
                    <a:gd name="T42" fmla="*/ 144 w 4698"/>
                    <a:gd name="T43" fmla="*/ 120 h 1896"/>
                    <a:gd name="T44" fmla="*/ 288 w 4698"/>
                    <a:gd name="T45" fmla="*/ 36 h 1896"/>
                    <a:gd name="T46" fmla="*/ 426 w 4698"/>
                    <a:gd name="T47" fmla="*/ 18 h 1896"/>
                    <a:gd name="T48" fmla="*/ 621 w 4698"/>
                    <a:gd name="T49" fmla="*/ 0 h 18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4698" h="1896">
                      <a:moveTo>
                        <a:pt x="621" y="0"/>
                      </a:moveTo>
                      <a:lnTo>
                        <a:pt x="3888" y="6"/>
                      </a:lnTo>
                      <a:lnTo>
                        <a:pt x="4404" y="72"/>
                      </a:lnTo>
                      <a:lnTo>
                        <a:pt x="4596" y="114"/>
                      </a:lnTo>
                      <a:lnTo>
                        <a:pt x="4632" y="162"/>
                      </a:lnTo>
                      <a:lnTo>
                        <a:pt x="4674" y="324"/>
                      </a:lnTo>
                      <a:lnTo>
                        <a:pt x="4698" y="960"/>
                      </a:lnTo>
                      <a:lnTo>
                        <a:pt x="4674" y="1572"/>
                      </a:lnTo>
                      <a:lnTo>
                        <a:pt x="4656" y="1704"/>
                      </a:lnTo>
                      <a:lnTo>
                        <a:pt x="4590" y="1788"/>
                      </a:lnTo>
                      <a:lnTo>
                        <a:pt x="4062" y="1866"/>
                      </a:lnTo>
                      <a:lnTo>
                        <a:pt x="3720" y="1896"/>
                      </a:lnTo>
                      <a:lnTo>
                        <a:pt x="780" y="1896"/>
                      </a:lnTo>
                      <a:lnTo>
                        <a:pt x="378" y="1878"/>
                      </a:lnTo>
                      <a:lnTo>
                        <a:pt x="246" y="1848"/>
                      </a:lnTo>
                      <a:lnTo>
                        <a:pt x="150" y="1752"/>
                      </a:lnTo>
                      <a:lnTo>
                        <a:pt x="90" y="1650"/>
                      </a:lnTo>
                      <a:lnTo>
                        <a:pt x="36" y="1476"/>
                      </a:lnTo>
                      <a:lnTo>
                        <a:pt x="0" y="996"/>
                      </a:lnTo>
                      <a:lnTo>
                        <a:pt x="30" y="486"/>
                      </a:lnTo>
                      <a:lnTo>
                        <a:pt x="72" y="270"/>
                      </a:lnTo>
                      <a:lnTo>
                        <a:pt x="144" y="120"/>
                      </a:lnTo>
                      <a:lnTo>
                        <a:pt x="288" y="36"/>
                      </a:lnTo>
                      <a:lnTo>
                        <a:pt x="426" y="18"/>
                      </a:lnTo>
                      <a:lnTo>
                        <a:pt x="621" y="0"/>
                      </a:lnTo>
                      <a:close/>
                    </a:path>
                  </a:pathLst>
                </a:custGeom>
                <a:noFill/>
                <a:ln w="3175" cap="flat" cmpd="sng">
                  <a:solidFill>
                    <a:srgbClr val="FF0000"/>
                  </a:solidFill>
                  <a:prstDash val="sysDot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CCCCFF">
                          <a:alpha val="50000"/>
                        </a:srgbClr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3" name="Freeform 13"/>
                <p:cNvSpPr>
                  <a:spLocks/>
                </p:cNvSpPr>
                <p:nvPr/>
              </p:nvSpPr>
              <p:spPr bwMode="auto">
                <a:xfrm>
                  <a:off x="1902" y="1149"/>
                  <a:ext cx="159" cy="300"/>
                </a:xfrm>
                <a:custGeom>
                  <a:avLst/>
                  <a:gdLst>
                    <a:gd name="T0" fmla="*/ 0 w 159"/>
                    <a:gd name="T1" fmla="*/ 288 h 300"/>
                    <a:gd name="T2" fmla="*/ 6 w 159"/>
                    <a:gd name="T3" fmla="*/ 198 h 300"/>
                    <a:gd name="T4" fmla="*/ 78 w 159"/>
                    <a:gd name="T5" fmla="*/ 27 h 300"/>
                    <a:gd name="T6" fmla="*/ 159 w 159"/>
                    <a:gd name="T7" fmla="*/ 0 h 300"/>
                    <a:gd name="T8" fmla="*/ 120 w 159"/>
                    <a:gd name="T9" fmla="*/ 267 h 300"/>
                    <a:gd name="T10" fmla="*/ 24 w 159"/>
                    <a:gd name="T11" fmla="*/ 300 h 3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59" h="300">
                      <a:moveTo>
                        <a:pt x="0" y="288"/>
                      </a:moveTo>
                      <a:lnTo>
                        <a:pt x="6" y="198"/>
                      </a:lnTo>
                      <a:lnTo>
                        <a:pt x="78" y="27"/>
                      </a:lnTo>
                      <a:lnTo>
                        <a:pt x="159" y="0"/>
                      </a:lnTo>
                      <a:lnTo>
                        <a:pt x="120" y="267"/>
                      </a:lnTo>
                      <a:lnTo>
                        <a:pt x="24" y="300"/>
                      </a:lnTo>
                    </a:path>
                  </a:pathLst>
                </a:custGeom>
                <a:noFill/>
                <a:ln w="3175" cap="flat" cmpd="sng">
                  <a:solidFill>
                    <a:srgbClr val="FF0000"/>
                  </a:solidFill>
                  <a:prstDash val="sysDot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CCCCFF">
                          <a:alpha val="50000"/>
                        </a:srgbClr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4" name="Freeform 14"/>
                <p:cNvSpPr>
                  <a:spLocks/>
                </p:cNvSpPr>
                <p:nvPr/>
              </p:nvSpPr>
              <p:spPr bwMode="auto">
                <a:xfrm flipV="1">
                  <a:off x="1902" y="3132"/>
                  <a:ext cx="159" cy="300"/>
                </a:xfrm>
                <a:custGeom>
                  <a:avLst/>
                  <a:gdLst>
                    <a:gd name="T0" fmla="*/ 0 w 159"/>
                    <a:gd name="T1" fmla="*/ 288 h 300"/>
                    <a:gd name="T2" fmla="*/ 6 w 159"/>
                    <a:gd name="T3" fmla="*/ 198 h 300"/>
                    <a:gd name="T4" fmla="*/ 78 w 159"/>
                    <a:gd name="T5" fmla="*/ 27 h 300"/>
                    <a:gd name="T6" fmla="*/ 159 w 159"/>
                    <a:gd name="T7" fmla="*/ 0 h 300"/>
                    <a:gd name="T8" fmla="*/ 120 w 159"/>
                    <a:gd name="T9" fmla="*/ 267 h 300"/>
                    <a:gd name="T10" fmla="*/ 24 w 159"/>
                    <a:gd name="T11" fmla="*/ 300 h 3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59" h="300">
                      <a:moveTo>
                        <a:pt x="0" y="288"/>
                      </a:moveTo>
                      <a:lnTo>
                        <a:pt x="6" y="198"/>
                      </a:lnTo>
                      <a:lnTo>
                        <a:pt x="78" y="27"/>
                      </a:lnTo>
                      <a:lnTo>
                        <a:pt x="159" y="0"/>
                      </a:lnTo>
                      <a:lnTo>
                        <a:pt x="120" y="267"/>
                      </a:lnTo>
                      <a:lnTo>
                        <a:pt x="24" y="300"/>
                      </a:lnTo>
                    </a:path>
                  </a:pathLst>
                </a:custGeom>
                <a:noFill/>
                <a:ln w="3175" cap="flat" cmpd="sng">
                  <a:solidFill>
                    <a:srgbClr val="FF0000"/>
                  </a:solidFill>
                  <a:prstDash val="sysDot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CCCCFF">
                          <a:alpha val="50000"/>
                        </a:srgbClr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" name="Freeform 15"/>
                <p:cNvSpPr>
                  <a:spLocks/>
                </p:cNvSpPr>
                <p:nvPr/>
              </p:nvSpPr>
              <p:spPr bwMode="auto">
                <a:xfrm>
                  <a:off x="1624" y="1508"/>
                  <a:ext cx="728" cy="1569"/>
                </a:xfrm>
                <a:custGeom>
                  <a:avLst/>
                  <a:gdLst>
                    <a:gd name="T0" fmla="*/ 116 w 728"/>
                    <a:gd name="T1" fmla="*/ 1564 h 1569"/>
                    <a:gd name="T2" fmla="*/ 24 w 728"/>
                    <a:gd name="T3" fmla="*/ 1192 h 1569"/>
                    <a:gd name="T4" fmla="*/ 0 w 728"/>
                    <a:gd name="T5" fmla="*/ 760 h 1569"/>
                    <a:gd name="T6" fmla="*/ 40 w 728"/>
                    <a:gd name="T7" fmla="*/ 292 h 1569"/>
                    <a:gd name="T8" fmla="*/ 132 w 728"/>
                    <a:gd name="T9" fmla="*/ 0 h 1569"/>
                    <a:gd name="T10" fmla="*/ 724 w 728"/>
                    <a:gd name="T11" fmla="*/ 180 h 1569"/>
                    <a:gd name="T12" fmla="*/ 684 w 728"/>
                    <a:gd name="T13" fmla="*/ 464 h 1569"/>
                    <a:gd name="T14" fmla="*/ 680 w 728"/>
                    <a:gd name="T15" fmla="*/ 772 h 1569"/>
                    <a:gd name="T16" fmla="*/ 680 w 728"/>
                    <a:gd name="T17" fmla="*/ 1108 h 1569"/>
                    <a:gd name="T18" fmla="*/ 728 w 728"/>
                    <a:gd name="T19" fmla="*/ 1404 h 1569"/>
                    <a:gd name="T20" fmla="*/ 137 w 728"/>
                    <a:gd name="T21" fmla="*/ 1569 h 1569"/>
                    <a:gd name="T22" fmla="*/ 116 w 728"/>
                    <a:gd name="T23" fmla="*/ 1564 h 15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728" h="1569">
                      <a:moveTo>
                        <a:pt x="116" y="1564"/>
                      </a:moveTo>
                      <a:lnTo>
                        <a:pt x="24" y="1192"/>
                      </a:lnTo>
                      <a:lnTo>
                        <a:pt x="0" y="760"/>
                      </a:lnTo>
                      <a:lnTo>
                        <a:pt x="40" y="292"/>
                      </a:lnTo>
                      <a:lnTo>
                        <a:pt x="132" y="0"/>
                      </a:lnTo>
                      <a:lnTo>
                        <a:pt x="724" y="180"/>
                      </a:lnTo>
                      <a:lnTo>
                        <a:pt x="684" y="464"/>
                      </a:lnTo>
                      <a:lnTo>
                        <a:pt x="680" y="772"/>
                      </a:lnTo>
                      <a:lnTo>
                        <a:pt x="680" y="1108"/>
                      </a:lnTo>
                      <a:lnTo>
                        <a:pt x="728" y="1404"/>
                      </a:lnTo>
                      <a:lnTo>
                        <a:pt x="137" y="1569"/>
                      </a:lnTo>
                      <a:lnTo>
                        <a:pt x="116" y="1564"/>
                      </a:lnTo>
                      <a:close/>
                    </a:path>
                  </a:pathLst>
                </a:custGeom>
                <a:noFill/>
                <a:ln w="3175" cap="flat" cmpd="sng">
                  <a:solidFill>
                    <a:srgbClr val="FF0000"/>
                  </a:solidFill>
                  <a:prstDash val="sysDot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CCECFF">
                          <a:alpha val="50000"/>
                        </a:srgbClr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" name="Freeform 16"/>
                <p:cNvSpPr>
                  <a:spLocks/>
                </p:cNvSpPr>
                <p:nvPr/>
              </p:nvSpPr>
              <p:spPr bwMode="auto">
                <a:xfrm>
                  <a:off x="1988" y="2932"/>
                  <a:ext cx="932" cy="244"/>
                </a:xfrm>
                <a:custGeom>
                  <a:avLst/>
                  <a:gdLst>
                    <a:gd name="T0" fmla="*/ 932 w 932"/>
                    <a:gd name="T1" fmla="*/ 0 h 244"/>
                    <a:gd name="T2" fmla="*/ 420 w 932"/>
                    <a:gd name="T3" fmla="*/ 24 h 244"/>
                    <a:gd name="T4" fmla="*/ 76 w 932"/>
                    <a:gd name="T5" fmla="*/ 144 h 244"/>
                    <a:gd name="T6" fmla="*/ 0 w 932"/>
                    <a:gd name="T7" fmla="*/ 240 h 244"/>
                    <a:gd name="T8" fmla="*/ 828 w 932"/>
                    <a:gd name="T9" fmla="*/ 244 h 244"/>
                    <a:gd name="T10" fmla="*/ 932 w 932"/>
                    <a:gd name="T11" fmla="*/ 0 h 2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32" h="244">
                      <a:moveTo>
                        <a:pt x="932" y="0"/>
                      </a:moveTo>
                      <a:lnTo>
                        <a:pt x="420" y="24"/>
                      </a:lnTo>
                      <a:lnTo>
                        <a:pt x="76" y="144"/>
                      </a:lnTo>
                      <a:lnTo>
                        <a:pt x="0" y="240"/>
                      </a:lnTo>
                      <a:lnTo>
                        <a:pt x="828" y="244"/>
                      </a:lnTo>
                      <a:lnTo>
                        <a:pt x="932" y="0"/>
                      </a:lnTo>
                      <a:close/>
                    </a:path>
                  </a:pathLst>
                </a:custGeom>
                <a:noFill/>
                <a:ln w="3175" cap="flat" cmpd="sng">
                  <a:solidFill>
                    <a:srgbClr val="FF0000"/>
                  </a:solidFill>
                  <a:prstDash val="sysDot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CCECFF">
                          <a:alpha val="50000"/>
                        </a:srgbClr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" name="Freeform 17"/>
                <p:cNvSpPr>
                  <a:spLocks/>
                </p:cNvSpPr>
                <p:nvPr/>
              </p:nvSpPr>
              <p:spPr bwMode="auto">
                <a:xfrm>
                  <a:off x="2908" y="2932"/>
                  <a:ext cx="696" cy="248"/>
                </a:xfrm>
                <a:custGeom>
                  <a:avLst/>
                  <a:gdLst>
                    <a:gd name="T0" fmla="*/ 64 w 696"/>
                    <a:gd name="T1" fmla="*/ 0 h 248"/>
                    <a:gd name="T2" fmla="*/ 576 w 696"/>
                    <a:gd name="T3" fmla="*/ 6 h 248"/>
                    <a:gd name="T4" fmla="*/ 696 w 696"/>
                    <a:gd name="T5" fmla="*/ 44 h 248"/>
                    <a:gd name="T6" fmla="*/ 658 w 696"/>
                    <a:gd name="T7" fmla="*/ 244 h 248"/>
                    <a:gd name="T8" fmla="*/ 0 w 696"/>
                    <a:gd name="T9" fmla="*/ 248 h 248"/>
                    <a:gd name="T10" fmla="*/ 64 w 696"/>
                    <a:gd name="T11" fmla="*/ 0 h 2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96" h="248">
                      <a:moveTo>
                        <a:pt x="64" y="0"/>
                      </a:moveTo>
                      <a:lnTo>
                        <a:pt x="576" y="6"/>
                      </a:lnTo>
                      <a:lnTo>
                        <a:pt x="696" y="44"/>
                      </a:lnTo>
                      <a:lnTo>
                        <a:pt x="658" y="244"/>
                      </a:lnTo>
                      <a:lnTo>
                        <a:pt x="0" y="248"/>
                      </a:lnTo>
                      <a:lnTo>
                        <a:pt x="64" y="0"/>
                      </a:lnTo>
                      <a:close/>
                    </a:path>
                  </a:pathLst>
                </a:custGeom>
                <a:noFill/>
                <a:ln w="3175" cap="flat" cmpd="sng">
                  <a:solidFill>
                    <a:srgbClr val="FF0000"/>
                  </a:solidFill>
                  <a:prstDash val="sysDot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CCECFF">
                          <a:alpha val="50000"/>
                        </a:srgbClr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8" name="Freeform 18"/>
                <p:cNvSpPr>
                  <a:spLocks/>
                </p:cNvSpPr>
                <p:nvPr/>
              </p:nvSpPr>
              <p:spPr bwMode="auto">
                <a:xfrm flipV="1">
                  <a:off x="1988" y="1414"/>
                  <a:ext cx="932" cy="244"/>
                </a:xfrm>
                <a:custGeom>
                  <a:avLst/>
                  <a:gdLst>
                    <a:gd name="T0" fmla="*/ 932 w 932"/>
                    <a:gd name="T1" fmla="*/ 0 h 244"/>
                    <a:gd name="T2" fmla="*/ 420 w 932"/>
                    <a:gd name="T3" fmla="*/ 24 h 244"/>
                    <a:gd name="T4" fmla="*/ 76 w 932"/>
                    <a:gd name="T5" fmla="*/ 144 h 244"/>
                    <a:gd name="T6" fmla="*/ 0 w 932"/>
                    <a:gd name="T7" fmla="*/ 240 h 244"/>
                    <a:gd name="T8" fmla="*/ 828 w 932"/>
                    <a:gd name="T9" fmla="*/ 244 h 244"/>
                    <a:gd name="T10" fmla="*/ 932 w 932"/>
                    <a:gd name="T11" fmla="*/ 0 h 2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32" h="244">
                      <a:moveTo>
                        <a:pt x="932" y="0"/>
                      </a:moveTo>
                      <a:lnTo>
                        <a:pt x="420" y="24"/>
                      </a:lnTo>
                      <a:lnTo>
                        <a:pt x="76" y="144"/>
                      </a:lnTo>
                      <a:lnTo>
                        <a:pt x="0" y="240"/>
                      </a:lnTo>
                      <a:lnTo>
                        <a:pt x="828" y="244"/>
                      </a:lnTo>
                      <a:lnTo>
                        <a:pt x="932" y="0"/>
                      </a:lnTo>
                      <a:close/>
                    </a:path>
                  </a:pathLst>
                </a:custGeom>
                <a:noFill/>
                <a:ln w="3175" cap="flat" cmpd="sng">
                  <a:solidFill>
                    <a:srgbClr val="FF0000"/>
                  </a:solidFill>
                  <a:prstDash val="sysDot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CCECFF">
                          <a:alpha val="50000"/>
                        </a:srgbClr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" name="Freeform 19"/>
                <p:cNvSpPr>
                  <a:spLocks/>
                </p:cNvSpPr>
                <p:nvPr/>
              </p:nvSpPr>
              <p:spPr bwMode="auto">
                <a:xfrm flipV="1">
                  <a:off x="2908" y="1414"/>
                  <a:ext cx="696" cy="248"/>
                </a:xfrm>
                <a:custGeom>
                  <a:avLst/>
                  <a:gdLst>
                    <a:gd name="T0" fmla="*/ 64 w 696"/>
                    <a:gd name="T1" fmla="*/ 0 h 248"/>
                    <a:gd name="T2" fmla="*/ 576 w 696"/>
                    <a:gd name="T3" fmla="*/ 6 h 248"/>
                    <a:gd name="T4" fmla="*/ 696 w 696"/>
                    <a:gd name="T5" fmla="*/ 44 h 248"/>
                    <a:gd name="T6" fmla="*/ 658 w 696"/>
                    <a:gd name="T7" fmla="*/ 244 h 248"/>
                    <a:gd name="T8" fmla="*/ 0 w 696"/>
                    <a:gd name="T9" fmla="*/ 248 h 248"/>
                    <a:gd name="T10" fmla="*/ 64 w 696"/>
                    <a:gd name="T11" fmla="*/ 0 h 2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96" h="248">
                      <a:moveTo>
                        <a:pt x="64" y="0"/>
                      </a:moveTo>
                      <a:lnTo>
                        <a:pt x="576" y="6"/>
                      </a:lnTo>
                      <a:lnTo>
                        <a:pt x="696" y="44"/>
                      </a:lnTo>
                      <a:lnTo>
                        <a:pt x="658" y="244"/>
                      </a:lnTo>
                      <a:lnTo>
                        <a:pt x="0" y="248"/>
                      </a:lnTo>
                      <a:lnTo>
                        <a:pt x="64" y="0"/>
                      </a:lnTo>
                      <a:close/>
                    </a:path>
                  </a:pathLst>
                </a:custGeom>
                <a:noFill/>
                <a:ln w="3175" cap="flat" cmpd="sng">
                  <a:solidFill>
                    <a:srgbClr val="FF0000"/>
                  </a:solidFill>
                  <a:prstDash val="sysDot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CCECFF">
                          <a:alpha val="50000"/>
                        </a:srgbClr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" name="Freeform 20"/>
                <p:cNvSpPr>
                  <a:spLocks/>
                </p:cNvSpPr>
                <p:nvPr/>
              </p:nvSpPr>
              <p:spPr bwMode="auto">
                <a:xfrm>
                  <a:off x="3852" y="1572"/>
                  <a:ext cx="728" cy="1448"/>
                </a:xfrm>
                <a:custGeom>
                  <a:avLst/>
                  <a:gdLst>
                    <a:gd name="T0" fmla="*/ 612 w 728"/>
                    <a:gd name="T1" fmla="*/ 1448 h 1448"/>
                    <a:gd name="T2" fmla="*/ 704 w 728"/>
                    <a:gd name="T3" fmla="*/ 1128 h 1448"/>
                    <a:gd name="T4" fmla="*/ 728 w 728"/>
                    <a:gd name="T5" fmla="*/ 696 h 1448"/>
                    <a:gd name="T6" fmla="*/ 688 w 728"/>
                    <a:gd name="T7" fmla="*/ 228 h 1448"/>
                    <a:gd name="T8" fmla="*/ 608 w 728"/>
                    <a:gd name="T9" fmla="*/ 0 h 1448"/>
                    <a:gd name="T10" fmla="*/ 20 w 728"/>
                    <a:gd name="T11" fmla="*/ 128 h 1448"/>
                    <a:gd name="T12" fmla="*/ 44 w 728"/>
                    <a:gd name="T13" fmla="*/ 400 h 1448"/>
                    <a:gd name="T14" fmla="*/ 48 w 728"/>
                    <a:gd name="T15" fmla="*/ 708 h 1448"/>
                    <a:gd name="T16" fmla="*/ 48 w 728"/>
                    <a:gd name="T17" fmla="*/ 1044 h 1448"/>
                    <a:gd name="T18" fmla="*/ 0 w 728"/>
                    <a:gd name="T19" fmla="*/ 1340 h 1448"/>
                    <a:gd name="T20" fmla="*/ 596 w 728"/>
                    <a:gd name="T21" fmla="*/ 1444 h 14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728" h="1448">
                      <a:moveTo>
                        <a:pt x="612" y="1448"/>
                      </a:moveTo>
                      <a:lnTo>
                        <a:pt x="704" y="1128"/>
                      </a:lnTo>
                      <a:lnTo>
                        <a:pt x="728" y="696"/>
                      </a:lnTo>
                      <a:lnTo>
                        <a:pt x="688" y="228"/>
                      </a:lnTo>
                      <a:lnTo>
                        <a:pt x="608" y="0"/>
                      </a:lnTo>
                      <a:lnTo>
                        <a:pt x="20" y="128"/>
                      </a:lnTo>
                      <a:lnTo>
                        <a:pt x="44" y="400"/>
                      </a:lnTo>
                      <a:lnTo>
                        <a:pt x="48" y="708"/>
                      </a:lnTo>
                      <a:lnTo>
                        <a:pt x="48" y="1044"/>
                      </a:lnTo>
                      <a:lnTo>
                        <a:pt x="0" y="1340"/>
                      </a:lnTo>
                      <a:lnTo>
                        <a:pt x="596" y="1444"/>
                      </a:lnTo>
                    </a:path>
                  </a:pathLst>
                </a:custGeom>
                <a:noFill/>
                <a:ln w="3175" cap="flat" cmpd="sng">
                  <a:solidFill>
                    <a:srgbClr val="FF0000"/>
                  </a:solidFill>
                  <a:prstDash val="sysDot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CCECFF">
                          <a:alpha val="50000"/>
                        </a:srgbClr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1" name="Freeform 21"/>
                <p:cNvSpPr>
                  <a:spLocks/>
                </p:cNvSpPr>
                <p:nvPr/>
              </p:nvSpPr>
              <p:spPr bwMode="auto">
                <a:xfrm>
                  <a:off x="616" y="2828"/>
                  <a:ext cx="412" cy="384"/>
                </a:xfrm>
                <a:custGeom>
                  <a:avLst/>
                  <a:gdLst>
                    <a:gd name="T0" fmla="*/ 0 w 412"/>
                    <a:gd name="T1" fmla="*/ 0 h 384"/>
                    <a:gd name="T2" fmla="*/ 104 w 412"/>
                    <a:gd name="T3" fmla="*/ 324 h 384"/>
                    <a:gd name="T4" fmla="*/ 208 w 412"/>
                    <a:gd name="T5" fmla="*/ 384 h 384"/>
                    <a:gd name="T6" fmla="*/ 412 w 412"/>
                    <a:gd name="T7" fmla="*/ 344 h 384"/>
                    <a:gd name="T8" fmla="*/ 256 w 412"/>
                    <a:gd name="T9" fmla="*/ 284 h 384"/>
                    <a:gd name="T10" fmla="*/ 148 w 412"/>
                    <a:gd name="T11" fmla="*/ 152 h 384"/>
                    <a:gd name="T12" fmla="*/ 0 w 412"/>
                    <a:gd name="T13" fmla="*/ 0 h 3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12" h="384">
                      <a:moveTo>
                        <a:pt x="0" y="0"/>
                      </a:moveTo>
                      <a:lnTo>
                        <a:pt x="104" y="324"/>
                      </a:lnTo>
                      <a:lnTo>
                        <a:pt x="208" y="384"/>
                      </a:lnTo>
                      <a:lnTo>
                        <a:pt x="412" y="344"/>
                      </a:lnTo>
                      <a:lnTo>
                        <a:pt x="256" y="284"/>
                      </a:lnTo>
                      <a:lnTo>
                        <a:pt x="148" y="15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3175" cap="flat" cmpd="sng">
                  <a:solidFill>
                    <a:srgbClr val="FF0000"/>
                  </a:solidFill>
                  <a:prstDash val="sysDot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CCECFF">
                          <a:alpha val="50000"/>
                        </a:srgbClr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2" name="Freeform 22"/>
                <p:cNvSpPr>
                  <a:spLocks/>
                </p:cNvSpPr>
                <p:nvPr/>
              </p:nvSpPr>
              <p:spPr bwMode="auto">
                <a:xfrm>
                  <a:off x="844" y="3080"/>
                  <a:ext cx="904" cy="16"/>
                </a:xfrm>
                <a:custGeom>
                  <a:avLst/>
                  <a:gdLst>
                    <a:gd name="T0" fmla="*/ 0 w 904"/>
                    <a:gd name="T1" fmla="*/ 0 h 16"/>
                    <a:gd name="T2" fmla="*/ 540 w 904"/>
                    <a:gd name="T3" fmla="*/ 16 h 16"/>
                    <a:gd name="T4" fmla="*/ 904 w 904"/>
                    <a:gd name="T5" fmla="*/ 4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904" h="16">
                      <a:moveTo>
                        <a:pt x="0" y="0"/>
                      </a:moveTo>
                      <a:lnTo>
                        <a:pt x="540" y="16"/>
                      </a:lnTo>
                      <a:lnTo>
                        <a:pt x="904" y="4"/>
                      </a:lnTo>
                    </a:path>
                  </a:pathLst>
                </a:custGeom>
                <a:noFill/>
                <a:ln w="3175" cap="flat" cmpd="sng">
                  <a:solidFill>
                    <a:srgbClr val="FF0000"/>
                  </a:solidFill>
                  <a:prstDash val="sysDot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>
                          <a:alpha val="50000"/>
                        </a:srgbClr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4" name="Freeform 23"/>
                <p:cNvSpPr>
                  <a:spLocks/>
                </p:cNvSpPr>
                <p:nvPr/>
              </p:nvSpPr>
              <p:spPr bwMode="auto">
                <a:xfrm>
                  <a:off x="664" y="2792"/>
                  <a:ext cx="1084" cy="288"/>
                </a:xfrm>
                <a:custGeom>
                  <a:avLst/>
                  <a:gdLst>
                    <a:gd name="T0" fmla="*/ 0 w 1072"/>
                    <a:gd name="T1" fmla="*/ 0 h 284"/>
                    <a:gd name="T2" fmla="*/ 460 w 1072"/>
                    <a:gd name="T3" fmla="*/ 168 h 284"/>
                    <a:gd name="T4" fmla="*/ 1072 w 1072"/>
                    <a:gd name="T5" fmla="*/ 284 h 2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072" h="284">
                      <a:moveTo>
                        <a:pt x="0" y="0"/>
                      </a:moveTo>
                      <a:lnTo>
                        <a:pt x="460" y="168"/>
                      </a:lnTo>
                      <a:lnTo>
                        <a:pt x="1072" y="284"/>
                      </a:lnTo>
                    </a:path>
                  </a:pathLst>
                </a:custGeom>
                <a:noFill/>
                <a:ln w="3175" cap="flat" cmpd="sng">
                  <a:solidFill>
                    <a:srgbClr val="FF0000"/>
                  </a:solidFill>
                  <a:prstDash val="sysDot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>
                          <a:alpha val="50000"/>
                        </a:srgbClr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5" name="Freeform 24"/>
                <p:cNvSpPr>
                  <a:spLocks/>
                </p:cNvSpPr>
                <p:nvPr/>
              </p:nvSpPr>
              <p:spPr bwMode="auto">
                <a:xfrm>
                  <a:off x="536" y="1816"/>
                  <a:ext cx="132" cy="972"/>
                </a:xfrm>
                <a:custGeom>
                  <a:avLst/>
                  <a:gdLst>
                    <a:gd name="T0" fmla="*/ 12 w 132"/>
                    <a:gd name="T1" fmla="*/ 192 h 972"/>
                    <a:gd name="T2" fmla="*/ 44 w 132"/>
                    <a:gd name="T3" fmla="*/ 56 h 972"/>
                    <a:gd name="T4" fmla="*/ 132 w 132"/>
                    <a:gd name="T5" fmla="*/ 0 h 972"/>
                    <a:gd name="T6" fmla="*/ 92 w 132"/>
                    <a:gd name="T7" fmla="*/ 200 h 972"/>
                    <a:gd name="T8" fmla="*/ 80 w 132"/>
                    <a:gd name="T9" fmla="*/ 484 h 972"/>
                    <a:gd name="T10" fmla="*/ 100 w 132"/>
                    <a:gd name="T11" fmla="*/ 792 h 972"/>
                    <a:gd name="T12" fmla="*/ 132 w 132"/>
                    <a:gd name="T13" fmla="*/ 972 h 972"/>
                    <a:gd name="T14" fmla="*/ 44 w 132"/>
                    <a:gd name="T15" fmla="*/ 912 h 972"/>
                    <a:gd name="T16" fmla="*/ 13 w 132"/>
                    <a:gd name="T17" fmla="*/ 796 h 972"/>
                    <a:gd name="T18" fmla="*/ 0 w 132"/>
                    <a:gd name="T19" fmla="*/ 480 h 972"/>
                    <a:gd name="T20" fmla="*/ 12 w 132"/>
                    <a:gd name="T21" fmla="*/ 192 h 9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32" h="972">
                      <a:moveTo>
                        <a:pt x="12" y="192"/>
                      </a:moveTo>
                      <a:lnTo>
                        <a:pt x="44" y="56"/>
                      </a:lnTo>
                      <a:lnTo>
                        <a:pt x="132" y="0"/>
                      </a:lnTo>
                      <a:lnTo>
                        <a:pt x="92" y="200"/>
                      </a:lnTo>
                      <a:lnTo>
                        <a:pt x="80" y="484"/>
                      </a:lnTo>
                      <a:lnTo>
                        <a:pt x="100" y="792"/>
                      </a:lnTo>
                      <a:lnTo>
                        <a:pt x="132" y="972"/>
                      </a:lnTo>
                      <a:lnTo>
                        <a:pt x="44" y="912"/>
                      </a:lnTo>
                      <a:lnTo>
                        <a:pt x="13" y="796"/>
                      </a:lnTo>
                      <a:lnTo>
                        <a:pt x="0" y="480"/>
                      </a:lnTo>
                      <a:lnTo>
                        <a:pt x="12" y="192"/>
                      </a:lnTo>
                      <a:close/>
                    </a:path>
                  </a:pathLst>
                </a:custGeom>
                <a:noFill/>
                <a:ln w="3175" cap="flat" cmpd="sng">
                  <a:solidFill>
                    <a:srgbClr val="FF0000"/>
                  </a:solidFill>
                  <a:prstDash val="sysDot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>
                          <a:alpha val="50000"/>
                        </a:srgbClr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" name="Line 25"/>
                <p:cNvSpPr>
                  <a:spLocks noChangeShapeType="1"/>
                </p:cNvSpPr>
                <p:nvPr/>
              </p:nvSpPr>
              <p:spPr bwMode="auto">
                <a:xfrm>
                  <a:off x="576" y="2736"/>
                  <a:ext cx="48" cy="104"/>
                </a:xfrm>
                <a:prstGeom prst="line">
                  <a:avLst/>
                </a:prstGeom>
                <a:noFill/>
                <a:ln w="3175">
                  <a:solidFill>
                    <a:srgbClr val="FF000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" name="Freeform 26"/>
                <p:cNvSpPr>
                  <a:spLocks/>
                </p:cNvSpPr>
                <p:nvPr/>
              </p:nvSpPr>
              <p:spPr bwMode="auto">
                <a:xfrm>
                  <a:off x="1808" y="2924"/>
                  <a:ext cx="2068" cy="316"/>
                </a:xfrm>
                <a:custGeom>
                  <a:avLst/>
                  <a:gdLst>
                    <a:gd name="T0" fmla="*/ 1952 w 2068"/>
                    <a:gd name="T1" fmla="*/ 316 h 316"/>
                    <a:gd name="T2" fmla="*/ 2068 w 2068"/>
                    <a:gd name="T3" fmla="*/ 228 h 316"/>
                    <a:gd name="T4" fmla="*/ 2068 w 2068"/>
                    <a:gd name="T5" fmla="*/ 176 h 316"/>
                    <a:gd name="T6" fmla="*/ 1676 w 2068"/>
                    <a:gd name="T7" fmla="*/ 0 h 316"/>
                    <a:gd name="T8" fmla="*/ 1084 w 2068"/>
                    <a:gd name="T9" fmla="*/ 12 h 316"/>
                    <a:gd name="T10" fmla="*/ 588 w 2068"/>
                    <a:gd name="T11" fmla="*/ 32 h 316"/>
                    <a:gd name="T12" fmla="*/ 84 w 2068"/>
                    <a:gd name="T13" fmla="*/ 216 h 316"/>
                    <a:gd name="T14" fmla="*/ 0 w 2068"/>
                    <a:gd name="T15" fmla="*/ 316 h 3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068" h="316">
                      <a:moveTo>
                        <a:pt x="1952" y="316"/>
                      </a:moveTo>
                      <a:lnTo>
                        <a:pt x="2068" y="228"/>
                      </a:lnTo>
                      <a:lnTo>
                        <a:pt x="2068" y="176"/>
                      </a:lnTo>
                      <a:lnTo>
                        <a:pt x="1676" y="0"/>
                      </a:lnTo>
                      <a:lnTo>
                        <a:pt x="1084" y="12"/>
                      </a:lnTo>
                      <a:lnTo>
                        <a:pt x="588" y="32"/>
                      </a:lnTo>
                      <a:lnTo>
                        <a:pt x="84" y="216"/>
                      </a:lnTo>
                      <a:lnTo>
                        <a:pt x="0" y="316"/>
                      </a:lnTo>
                    </a:path>
                  </a:pathLst>
                </a:custGeom>
                <a:noFill/>
                <a:ln w="3175" cap="flat" cmpd="sng">
                  <a:solidFill>
                    <a:srgbClr val="FF0000"/>
                  </a:solidFill>
                  <a:prstDash val="sysDot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>
                          <a:alpha val="50000"/>
                        </a:srgbClr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" name="Line 27"/>
                <p:cNvSpPr>
                  <a:spLocks noChangeShapeType="1"/>
                </p:cNvSpPr>
                <p:nvPr/>
              </p:nvSpPr>
              <p:spPr bwMode="auto">
                <a:xfrm flipH="1">
                  <a:off x="2784" y="3156"/>
                  <a:ext cx="40" cy="92"/>
                </a:xfrm>
                <a:prstGeom prst="line">
                  <a:avLst/>
                </a:prstGeom>
                <a:noFill/>
                <a:ln w="3175">
                  <a:solidFill>
                    <a:srgbClr val="FF000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9" name="Freeform 28"/>
                <p:cNvSpPr>
                  <a:spLocks/>
                </p:cNvSpPr>
                <p:nvPr/>
              </p:nvSpPr>
              <p:spPr bwMode="auto">
                <a:xfrm flipV="1">
                  <a:off x="1808" y="1348"/>
                  <a:ext cx="2068" cy="316"/>
                </a:xfrm>
                <a:custGeom>
                  <a:avLst/>
                  <a:gdLst>
                    <a:gd name="T0" fmla="*/ 1952 w 2068"/>
                    <a:gd name="T1" fmla="*/ 316 h 316"/>
                    <a:gd name="T2" fmla="*/ 2068 w 2068"/>
                    <a:gd name="T3" fmla="*/ 228 h 316"/>
                    <a:gd name="T4" fmla="*/ 2068 w 2068"/>
                    <a:gd name="T5" fmla="*/ 176 h 316"/>
                    <a:gd name="T6" fmla="*/ 1676 w 2068"/>
                    <a:gd name="T7" fmla="*/ 0 h 316"/>
                    <a:gd name="T8" fmla="*/ 1084 w 2068"/>
                    <a:gd name="T9" fmla="*/ 12 h 316"/>
                    <a:gd name="T10" fmla="*/ 588 w 2068"/>
                    <a:gd name="T11" fmla="*/ 32 h 316"/>
                    <a:gd name="T12" fmla="*/ 84 w 2068"/>
                    <a:gd name="T13" fmla="*/ 216 h 316"/>
                    <a:gd name="T14" fmla="*/ 0 w 2068"/>
                    <a:gd name="T15" fmla="*/ 316 h 3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068" h="316">
                      <a:moveTo>
                        <a:pt x="1952" y="316"/>
                      </a:moveTo>
                      <a:lnTo>
                        <a:pt x="2068" y="228"/>
                      </a:lnTo>
                      <a:lnTo>
                        <a:pt x="2068" y="176"/>
                      </a:lnTo>
                      <a:lnTo>
                        <a:pt x="1676" y="0"/>
                      </a:lnTo>
                      <a:lnTo>
                        <a:pt x="1084" y="12"/>
                      </a:lnTo>
                      <a:lnTo>
                        <a:pt x="588" y="32"/>
                      </a:lnTo>
                      <a:lnTo>
                        <a:pt x="84" y="216"/>
                      </a:lnTo>
                      <a:lnTo>
                        <a:pt x="0" y="316"/>
                      </a:lnTo>
                    </a:path>
                  </a:pathLst>
                </a:custGeom>
                <a:noFill/>
                <a:ln w="3175" cap="flat" cmpd="sng">
                  <a:solidFill>
                    <a:srgbClr val="FF0000"/>
                  </a:solidFill>
                  <a:prstDash val="sysDot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>
                          <a:alpha val="50000"/>
                        </a:srgbClr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0" name="Freeform 29"/>
                <p:cNvSpPr>
                  <a:spLocks/>
                </p:cNvSpPr>
                <p:nvPr/>
              </p:nvSpPr>
              <p:spPr bwMode="auto">
                <a:xfrm flipV="1">
                  <a:off x="616" y="1388"/>
                  <a:ext cx="412" cy="384"/>
                </a:xfrm>
                <a:custGeom>
                  <a:avLst/>
                  <a:gdLst>
                    <a:gd name="T0" fmla="*/ 0 w 412"/>
                    <a:gd name="T1" fmla="*/ 0 h 384"/>
                    <a:gd name="T2" fmla="*/ 104 w 412"/>
                    <a:gd name="T3" fmla="*/ 324 h 384"/>
                    <a:gd name="T4" fmla="*/ 208 w 412"/>
                    <a:gd name="T5" fmla="*/ 384 h 384"/>
                    <a:gd name="T6" fmla="*/ 412 w 412"/>
                    <a:gd name="T7" fmla="*/ 344 h 384"/>
                    <a:gd name="T8" fmla="*/ 256 w 412"/>
                    <a:gd name="T9" fmla="*/ 284 h 384"/>
                    <a:gd name="T10" fmla="*/ 148 w 412"/>
                    <a:gd name="T11" fmla="*/ 152 h 384"/>
                    <a:gd name="T12" fmla="*/ 0 w 412"/>
                    <a:gd name="T13" fmla="*/ 0 h 3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12" h="384">
                      <a:moveTo>
                        <a:pt x="0" y="0"/>
                      </a:moveTo>
                      <a:lnTo>
                        <a:pt x="104" y="324"/>
                      </a:lnTo>
                      <a:lnTo>
                        <a:pt x="208" y="384"/>
                      </a:lnTo>
                      <a:lnTo>
                        <a:pt x="412" y="344"/>
                      </a:lnTo>
                      <a:lnTo>
                        <a:pt x="256" y="284"/>
                      </a:lnTo>
                      <a:lnTo>
                        <a:pt x="148" y="15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3175" cap="flat" cmpd="sng">
                  <a:solidFill>
                    <a:srgbClr val="FF0000"/>
                  </a:solidFill>
                  <a:prstDash val="sysDot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CCECFF">
                          <a:alpha val="50000"/>
                        </a:srgbClr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1" name="Freeform 30"/>
                <p:cNvSpPr>
                  <a:spLocks/>
                </p:cNvSpPr>
                <p:nvPr/>
              </p:nvSpPr>
              <p:spPr bwMode="auto">
                <a:xfrm flipV="1">
                  <a:off x="844" y="1504"/>
                  <a:ext cx="904" cy="16"/>
                </a:xfrm>
                <a:custGeom>
                  <a:avLst/>
                  <a:gdLst>
                    <a:gd name="T0" fmla="*/ 0 w 904"/>
                    <a:gd name="T1" fmla="*/ 0 h 16"/>
                    <a:gd name="T2" fmla="*/ 540 w 904"/>
                    <a:gd name="T3" fmla="*/ 16 h 16"/>
                    <a:gd name="T4" fmla="*/ 904 w 904"/>
                    <a:gd name="T5" fmla="*/ 4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904" h="16">
                      <a:moveTo>
                        <a:pt x="0" y="0"/>
                      </a:moveTo>
                      <a:lnTo>
                        <a:pt x="540" y="16"/>
                      </a:lnTo>
                      <a:lnTo>
                        <a:pt x="904" y="4"/>
                      </a:lnTo>
                    </a:path>
                  </a:pathLst>
                </a:custGeom>
                <a:noFill/>
                <a:ln w="3175" cap="flat" cmpd="sng">
                  <a:solidFill>
                    <a:srgbClr val="FF0000"/>
                  </a:solidFill>
                  <a:prstDash val="sysDot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>
                          <a:alpha val="50000"/>
                        </a:srgbClr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2" name="Freeform 31"/>
                <p:cNvSpPr>
                  <a:spLocks/>
                </p:cNvSpPr>
                <p:nvPr/>
              </p:nvSpPr>
              <p:spPr bwMode="auto">
                <a:xfrm flipV="1">
                  <a:off x="664" y="1520"/>
                  <a:ext cx="1084" cy="288"/>
                </a:xfrm>
                <a:custGeom>
                  <a:avLst/>
                  <a:gdLst>
                    <a:gd name="T0" fmla="*/ 0 w 1072"/>
                    <a:gd name="T1" fmla="*/ 0 h 284"/>
                    <a:gd name="T2" fmla="*/ 460 w 1072"/>
                    <a:gd name="T3" fmla="*/ 168 h 284"/>
                    <a:gd name="T4" fmla="*/ 1072 w 1072"/>
                    <a:gd name="T5" fmla="*/ 284 h 2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072" h="284">
                      <a:moveTo>
                        <a:pt x="0" y="0"/>
                      </a:moveTo>
                      <a:lnTo>
                        <a:pt x="460" y="168"/>
                      </a:lnTo>
                      <a:lnTo>
                        <a:pt x="1072" y="284"/>
                      </a:lnTo>
                    </a:path>
                  </a:pathLst>
                </a:custGeom>
                <a:noFill/>
                <a:ln w="3175" cap="flat" cmpd="sng">
                  <a:solidFill>
                    <a:srgbClr val="FF0000"/>
                  </a:solidFill>
                  <a:prstDash val="sysDot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>
                          <a:alpha val="50000"/>
                        </a:srgbClr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3" name="Line 32"/>
                <p:cNvSpPr>
                  <a:spLocks noChangeShapeType="1"/>
                </p:cNvSpPr>
                <p:nvPr/>
              </p:nvSpPr>
              <p:spPr bwMode="auto">
                <a:xfrm flipV="1">
                  <a:off x="576" y="1760"/>
                  <a:ext cx="48" cy="104"/>
                </a:xfrm>
                <a:prstGeom prst="line">
                  <a:avLst/>
                </a:prstGeom>
                <a:noFill/>
                <a:ln w="3175">
                  <a:solidFill>
                    <a:srgbClr val="FF000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4" name="Freeform 33"/>
                <p:cNvSpPr>
                  <a:spLocks/>
                </p:cNvSpPr>
                <p:nvPr/>
              </p:nvSpPr>
              <p:spPr bwMode="auto">
                <a:xfrm>
                  <a:off x="4456" y="2996"/>
                  <a:ext cx="544" cy="20"/>
                </a:xfrm>
                <a:custGeom>
                  <a:avLst/>
                  <a:gdLst>
                    <a:gd name="T0" fmla="*/ 0 w 544"/>
                    <a:gd name="T1" fmla="*/ 20 h 20"/>
                    <a:gd name="T2" fmla="*/ 488 w 544"/>
                    <a:gd name="T3" fmla="*/ 16 h 20"/>
                    <a:gd name="T4" fmla="*/ 544 w 544"/>
                    <a:gd name="T5" fmla="*/ 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544" h="20">
                      <a:moveTo>
                        <a:pt x="0" y="20"/>
                      </a:moveTo>
                      <a:lnTo>
                        <a:pt x="488" y="16"/>
                      </a:lnTo>
                      <a:lnTo>
                        <a:pt x="544" y="0"/>
                      </a:lnTo>
                    </a:path>
                  </a:pathLst>
                </a:custGeom>
                <a:noFill/>
                <a:ln w="3175" cap="flat" cmpd="sng">
                  <a:solidFill>
                    <a:srgbClr val="FF0000"/>
                  </a:solidFill>
                  <a:prstDash val="sysDot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>
                          <a:alpha val="50000"/>
                        </a:srgbClr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5" name="Freeform 34"/>
                <p:cNvSpPr>
                  <a:spLocks/>
                </p:cNvSpPr>
                <p:nvPr/>
              </p:nvSpPr>
              <p:spPr bwMode="auto">
                <a:xfrm>
                  <a:off x="4456" y="1572"/>
                  <a:ext cx="532" cy="20"/>
                </a:xfrm>
                <a:custGeom>
                  <a:avLst/>
                  <a:gdLst>
                    <a:gd name="T0" fmla="*/ 0 w 532"/>
                    <a:gd name="T1" fmla="*/ 0 h 20"/>
                    <a:gd name="T2" fmla="*/ 476 w 532"/>
                    <a:gd name="T3" fmla="*/ 4 h 20"/>
                    <a:gd name="T4" fmla="*/ 532 w 532"/>
                    <a:gd name="T5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532" h="20">
                      <a:moveTo>
                        <a:pt x="0" y="0"/>
                      </a:moveTo>
                      <a:lnTo>
                        <a:pt x="476" y="4"/>
                      </a:lnTo>
                      <a:lnTo>
                        <a:pt x="532" y="20"/>
                      </a:lnTo>
                    </a:path>
                  </a:pathLst>
                </a:custGeom>
                <a:noFill/>
                <a:ln w="3175" cap="flat" cmpd="sng">
                  <a:solidFill>
                    <a:srgbClr val="FF0000"/>
                  </a:solidFill>
                  <a:prstDash val="sysDot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>
                          <a:alpha val="50000"/>
                        </a:srgbClr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6" name="Freeform 35"/>
                <p:cNvSpPr>
                  <a:spLocks/>
                </p:cNvSpPr>
                <p:nvPr/>
              </p:nvSpPr>
              <p:spPr bwMode="auto">
                <a:xfrm>
                  <a:off x="4896" y="1440"/>
                  <a:ext cx="148" cy="1716"/>
                </a:xfrm>
                <a:custGeom>
                  <a:avLst/>
                  <a:gdLst>
                    <a:gd name="T0" fmla="*/ 0 w 148"/>
                    <a:gd name="T1" fmla="*/ 0 h 1716"/>
                    <a:gd name="T2" fmla="*/ 76 w 148"/>
                    <a:gd name="T3" fmla="*/ 64 h 1716"/>
                    <a:gd name="T4" fmla="*/ 108 w 148"/>
                    <a:gd name="T5" fmla="*/ 156 h 1716"/>
                    <a:gd name="T6" fmla="*/ 148 w 148"/>
                    <a:gd name="T7" fmla="*/ 788 h 1716"/>
                    <a:gd name="T8" fmla="*/ 104 w 148"/>
                    <a:gd name="T9" fmla="*/ 1568 h 1716"/>
                    <a:gd name="T10" fmla="*/ 84 w 148"/>
                    <a:gd name="T11" fmla="*/ 1652 h 1716"/>
                    <a:gd name="T12" fmla="*/ 1 w 148"/>
                    <a:gd name="T13" fmla="*/ 1716 h 17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48" h="1716">
                      <a:moveTo>
                        <a:pt x="0" y="0"/>
                      </a:moveTo>
                      <a:lnTo>
                        <a:pt x="76" y="64"/>
                      </a:lnTo>
                      <a:lnTo>
                        <a:pt x="108" y="156"/>
                      </a:lnTo>
                      <a:lnTo>
                        <a:pt x="148" y="788"/>
                      </a:lnTo>
                      <a:lnTo>
                        <a:pt x="104" y="1568"/>
                      </a:lnTo>
                      <a:lnTo>
                        <a:pt x="84" y="1652"/>
                      </a:lnTo>
                      <a:lnTo>
                        <a:pt x="1" y="1716"/>
                      </a:lnTo>
                    </a:path>
                  </a:pathLst>
                </a:custGeom>
                <a:noFill/>
                <a:ln w="3175" cap="flat" cmpd="sng">
                  <a:solidFill>
                    <a:srgbClr val="FF0000"/>
                  </a:solidFill>
                  <a:prstDash val="sysDot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>
                          <a:alpha val="50000"/>
                        </a:srgbClr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7" name="Freeform 36"/>
                <p:cNvSpPr>
                  <a:spLocks/>
                </p:cNvSpPr>
                <p:nvPr/>
              </p:nvSpPr>
              <p:spPr bwMode="auto">
                <a:xfrm>
                  <a:off x="4856" y="1500"/>
                  <a:ext cx="136" cy="1580"/>
                </a:xfrm>
                <a:custGeom>
                  <a:avLst/>
                  <a:gdLst>
                    <a:gd name="T0" fmla="*/ 0 w 136"/>
                    <a:gd name="T1" fmla="*/ 0 h 1580"/>
                    <a:gd name="T2" fmla="*/ 96 w 136"/>
                    <a:gd name="T3" fmla="*/ 80 h 1580"/>
                    <a:gd name="T4" fmla="*/ 136 w 136"/>
                    <a:gd name="T5" fmla="*/ 780 h 1580"/>
                    <a:gd name="T6" fmla="*/ 96 w 136"/>
                    <a:gd name="T7" fmla="*/ 1504 h 1580"/>
                    <a:gd name="T8" fmla="*/ 1 w 136"/>
                    <a:gd name="T9" fmla="*/ 1580 h 15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6" h="1580">
                      <a:moveTo>
                        <a:pt x="0" y="0"/>
                      </a:moveTo>
                      <a:lnTo>
                        <a:pt x="96" y="80"/>
                      </a:lnTo>
                      <a:lnTo>
                        <a:pt x="136" y="780"/>
                      </a:lnTo>
                      <a:lnTo>
                        <a:pt x="96" y="1504"/>
                      </a:lnTo>
                      <a:lnTo>
                        <a:pt x="1" y="1580"/>
                      </a:lnTo>
                    </a:path>
                  </a:pathLst>
                </a:custGeom>
                <a:noFill/>
                <a:ln w="3175" cap="flat" cmpd="sng">
                  <a:solidFill>
                    <a:srgbClr val="FF0000"/>
                  </a:solidFill>
                  <a:prstDash val="sysDot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>
                          <a:alpha val="50000"/>
                        </a:srgbClr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8" name="Freeform 37"/>
                <p:cNvSpPr>
                  <a:spLocks/>
                </p:cNvSpPr>
                <p:nvPr/>
              </p:nvSpPr>
              <p:spPr bwMode="auto">
                <a:xfrm>
                  <a:off x="4950" y="2603"/>
                  <a:ext cx="75" cy="402"/>
                </a:xfrm>
                <a:custGeom>
                  <a:avLst/>
                  <a:gdLst>
                    <a:gd name="T0" fmla="*/ 0 w 66"/>
                    <a:gd name="T1" fmla="*/ 306 h 306"/>
                    <a:gd name="T2" fmla="*/ 50 w 66"/>
                    <a:gd name="T3" fmla="*/ 299 h 306"/>
                    <a:gd name="T4" fmla="*/ 66 w 66"/>
                    <a:gd name="T5" fmla="*/ 6 h 306"/>
                    <a:gd name="T6" fmla="*/ 18 w 66"/>
                    <a:gd name="T7" fmla="*/ 0 h 306"/>
                    <a:gd name="T8" fmla="*/ 0 w 66"/>
                    <a:gd name="T9" fmla="*/ 306 h 3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6" h="306">
                      <a:moveTo>
                        <a:pt x="0" y="306"/>
                      </a:moveTo>
                      <a:lnTo>
                        <a:pt x="50" y="299"/>
                      </a:lnTo>
                      <a:lnTo>
                        <a:pt x="66" y="6"/>
                      </a:lnTo>
                      <a:lnTo>
                        <a:pt x="18" y="0"/>
                      </a:lnTo>
                      <a:lnTo>
                        <a:pt x="0" y="306"/>
                      </a:lnTo>
                      <a:close/>
                    </a:path>
                  </a:pathLst>
                </a:custGeom>
                <a:noFill/>
                <a:ln w="3175" cap="flat" cmpd="sng">
                  <a:solidFill>
                    <a:srgbClr val="FF0000"/>
                  </a:solidFill>
                  <a:prstDash val="sysDot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CCFF">
                          <a:alpha val="50000"/>
                        </a:srgbClr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9" name="Freeform 38"/>
                <p:cNvSpPr>
                  <a:spLocks/>
                </p:cNvSpPr>
                <p:nvPr/>
              </p:nvSpPr>
              <p:spPr bwMode="auto">
                <a:xfrm flipV="1">
                  <a:off x="4956" y="1584"/>
                  <a:ext cx="66" cy="402"/>
                </a:xfrm>
                <a:custGeom>
                  <a:avLst/>
                  <a:gdLst>
                    <a:gd name="T0" fmla="*/ 0 w 66"/>
                    <a:gd name="T1" fmla="*/ 306 h 306"/>
                    <a:gd name="T2" fmla="*/ 50 w 66"/>
                    <a:gd name="T3" fmla="*/ 299 h 306"/>
                    <a:gd name="T4" fmla="*/ 66 w 66"/>
                    <a:gd name="T5" fmla="*/ 6 h 306"/>
                    <a:gd name="T6" fmla="*/ 18 w 66"/>
                    <a:gd name="T7" fmla="*/ 0 h 306"/>
                    <a:gd name="T8" fmla="*/ 0 w 66"/>
                    <a:gd name="T9" fmla="*/ 306 h 3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6" h="306">
                      <a:moveTo>
                        <a:pt x="0" y="306"/>
                      </a:moveTo>
                      <a:lnTo>
                        <a:pt x="50" y="299"/>
                      </a:lnTo>
                      <a:lnTo>
                        <a:pt x="66" y="6"/>
                      </a:lnTo>
                      <a:lnTo>
                        <a:pt x="18" y="0"/>
                      </a:lnTo>
                      <a:lnTo>
                        <a:pt x="0" y="306"/>
                      </a:lnTo>
                      <a:close/>
                    </a:path>
                  </a:pathLst>
                </a:custGeom>
                <a:noFill/>
                <a:ln w="3175" cap="flat" cmpd="sng">
                  <a:solidFill>
                    <a:srgbClr val="FF0000"/>
                  </a:solidFill>
                  <a:prstDash val="sysDot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CCFF">
                          <a:alpha val="50000"/>
                        </a:srgbClr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0" name="Line 39"/>
                <p:cNvSpPr>
                  <a:spLocks noChangeShapeType="1"/>
                </p:cNvSpPr>
                <p:nvPr/>
              </p:nvSpPr>
              <p:spPr bwMode="auto">
                <a:xfrm flipV="1">
                  <a:off x="2788" y="3176"/>
                  <a:ext cx="1058" cy="4"/>
                </a:xfrm>
                <a:prstGeom prst="line">
                  <a:avLst/>
                </a:prstGeom>
                <a:noFill/>
                <a:ln w="3175">
                  <a:solidFill>
                    <a:srgbClr val="FF000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1" name="Line 40"/>
                <p:cNvSpPr>
                  <a:spLocks noChangeShapeType="1"/>
                </p:cNvSpPr>
                <p:nvPr/>
              </p:nvSpPr>
              <p:spPr bwMode="auto">
                <a:xfrm>
                  <a:off x="2788" y="1412"/>
                  <a:ext cx="1058" cy="4"/>
                </a:xfrm>
                <a:prstGeom prst="line">
                  <a:avLst/>
                </a:prstGeom>
                <a:noFill/>
                <a:ln w="3175">
                  <a:solidFill>
                    <a:srgbClr val="FF000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8" name="AutoShape 41"/>
              <p:cNvSpPr>
                <a:spLocks noChangeArrowheads="1"/>
              </p:cNvSpPr>
              <p:nvPr/>
            </p:nvSpPr>
            <p:spPr bwMode="auto">
              <a:xfrm>
                <a:off x="4142" y="3183"/>
                <a:ext cx="22" cy="54"/>
              </a:xfrm>
              <a:prstGeom prst="roundRect">
                <a:avLst>
                  <a:gd name="adj" fmla="val 16667"/>
                </a:avLst>
              </a:prstGeom>
              <a:noFill/>
              <a:ln w="3175">
                <a:solidFill>
                  <a:srgbClr val="FF0000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333333">
                        <a:alpha val="50000"/>
                      </a:srgbClr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id-ID">
                  <a:solidFill>
                    <a:prstClr val="black"/>
                  </a:solidFill>
                </a:endParaRPr>
              </a:p>
            </p:txBody>
          </p:sp>
          <p:sp>
            <p:nvSpPr>
              <p:cNvPr id="9" name="AutoShape 42"/>
              <p:cNvSpPr>
                <a:spLocks noChangeArrowheads="1"/>
              </p:cNvSpPr>
              <p:nvPr/>
            </p:nvSpPr>
            <p:spPr bwMode="auto">
              <a:xfrm>
                <a:off x="4274" y="3183"/>
                <a:ext cx="23" cy="54"/>
              </a:xfrm>
              <a:prstGeom prst="roundRect">
                <a:avLst>
                  <a:gd name="adj" fmla="val 16667"/>
                </a:avLst>
              </a:prstGeom>
              <a:noFill/>
              <a:ln w="3175">
                <a:solidFill>
                  <a:srgbClr val="FF0000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333333">
                        <a:alpha val="50000"/>
                      </a:srgbClr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id-ID">
                  <a:solidFill>
                    <a:prstClr val="black"/>
                  </a:solidFill>
                </a:endParaRPr>
              </a:p>
            </p:txBody>
          </p:sp>
          <p:sp>
            <p:nvSpPr>
              <p:cNvPr id="10" name="AutoShape 43"/>
              <p:cNvSpPr>
                <a:spLocks noChangeArrowheads="1"/>
              </p:cNvSpPr>
              <p:nvPr/>
            </p:nvSpPr>
            <p:spPr bwMode="auto">
              <a:xfrm>
                <a:off x="4142" y="2988"/>
                <a:ext cx="22" cy="54"/>
              </a:xfrm>
              <a:prstGeom prst="roundRect">
                <a:avLst>
                  <a:gd name="adj" fmla="val 16667"/>
                </a:avLst>
              </a:prstGeom>
              <a:noFill/>
              <a:ln w="3175">
                <a:solidFill>
                  <a:srgbClr val="FF0000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333333">
                        <a:alpha val="50000"/>
                      </a:srgbClr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id-ID">
                  <a:solidFill>
                    <a:prstClr val="black"/>
                  </a:solidFill>
                </a:endParaRPr>
              </a:p>
            </p:txBody>
          </p:sp>
          <p:sp>
            <p:nvSpPr>
              <p:cNvPr id="11" name="AutoShape 44"/>
              <p:cNvSpPr>
                <a:spLocks noChangeArrowheads="1"/>
              </p:cNvSpPr>
              <p:nvPr/>
            </p:nvSpPr>
            <p:spPr bwMode="auto">
              <a:xfrm>
                <a:off x="4274" y="2988"/>
                <a:ext cx="23" cy="54"/>
              </a:xfrm>
              <a:prstGeom prst="roundRect">
                <a:avLst>
                  <a:gd name="adj" fmla="val 16667"/>
                </a:avLst>
              </a:prstGeom>
              <a:noFill/>
              <a:ln w="3175">
                <a:solidFill>
                  <a:srgbClr val="FF0000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333333">
                        <a:alpha val="50000"/>
                      </a:srgbClr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id-ID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2" name="Group 45"/>
            <p:cNvGrpSpPr>
              <a:grpSpLocks/>
            </p:cNvGrpSpPr>
            <p:nvPr/>
          </p:nvGrpSpPr>
          <p:grpSpPr bwMode="auto">
            <a:xfrm rot="5400000">
              <a:off x="4123531" y="2543810"/>
              <a:ext cx="303213" cy="625475"/>
              <a:chOff x="4123" y="2928"/>
              <a:chExt cx="191" cy="394"/>
            </a:xfrm>
          </p:grpSpPr>
          <p:grpSp>
            <p:nvGrpSpPr>
              <p:cNvPr id="43" name="Group 46"/>
              <p:cNvGrpSpPr>
                <a:grpSpLocks/>
              </p:cNvGrpSpPr>
              <p:nvPr/>
            </p:nvGrpSpPr>
            <p:grpSpPr bwMode="auto">
              <a:xfrm rot="5400000">
                <a:off x="4022" y="3029"/>
                <a:ext cx="394" cy="191"/>
                <a:chOff x="432" y="1149"/>
                <a:chExt cx="4698" cy="2283"/>
              </a:xfrm>
            </p:grpSpPr>
            <p:sp>
              <p:nvSpPr>
                <p:cNvPr id="48" name="Freeform 47"/>
                <p:cNvSpPr>
                  <a:spLocks/>
                </p:cNvSpPr>
                <p:nvPr/>
              </p:nvSpPr>
              <p:spPr bwMode="auto">
                <a:xfrm>
                  <a:off x="432" y="1350"/>
                  <a:ext cx="4698" cy="1896"/>
                </a:xfrm>
                <a:custGeom>
                  <a:avLst/>
                  <a:gdLst>
                    <a:gd name="T0" fmla="*/ 621 w 4698"/>
                    <a:gd name="T1" fmla="*/ 0 h 1896"/>
                    <a:gd name="T2" fmla="*/ 3888 w 4698"/>
                    <a:gd name="T3" fmla="*/ 6 h 1896"/>
                    <a:gd name="T4" fmla="*/ 4404 w 4698"/>
                    <a:gd name="T5" fmla="*/ 72 h 1896"/>
                    <a:gd name="T6" fmla="*/ 4596 w 4698"/>
                    <a:gd name="T7" fmla="*/ 114 h 1896"/>
                    <a:gd name="T8" fmla="*/ 4632 w 4698"/>
                    <a:gd name="T9" fmla="*/ 162 h 1896"/>
                    <a:gd name="T10" fmla="*/ 4674 w 4698"/>
                    <a:gd name="T11" fmla="*/ 324 h 1896"/>
                    <a:gd name="T12" fmla="*/ 4698 w 4698"/>
                    <a:gd name="T13" fmla="*/ 960 h 1896"/>
                    <a:gd name="T14" fmla="*/ 4674 w 4698"/>
                    <a:gd name="T15" fmla="*/ 1572 h 1896"/>
                    <a:gd name="T16" fmla="*/ 4656 w 4698"/>
                    <a:gd name="T17" fmla="*/ 1704 h 1896"/>
                    <a:gd name="T18" fmla="*/ 4590 w 4698"/>
                    <a:gd name="T19" fmla="*/ 1788 h 1896"/>
                    <a:gd name="T20" fmla="*/ 4062 w 4698"/>
                    <a:gd name="T21" fmla="*/ 1866 h 1896"/>
                    <a:gd name="T22" fmla="*/ 3720 w 4698"/>
                    <a:gd name="T23" fmla="*/ 1896 h 1896"/>
                    <a:gd name="T24" fmla="*/ 780 w 4698"/>
                    <a:gd name="T25" fmla="*/ 1896 h 1896"/>
                    <a:gd name="T26" fmla="*/ 378 w 4698"/>
                    <a:gd name="T27" fmla="*/ 1878 h 1896"/>
                    <a:gd name="T28" fmla="*/ 246 w 4698"/>
                    <a:gd name="T29" fmla="*/ 1848 h 1896"/>
                    <a:gd name="T30" fmla="*/ 150 w 4698"/>
                    <a:gd name="T31" fmla="*/ 1752 h 1896"/>
                    <a:gd name="T32" fmla="*/ 90 w 4698"/>
                    <a:gd name="T33" fmla="*/ 1650 h 1896"/>
                    <a:gd name="T34" fmla="*/ 36 w 4698"/>
                    <a:gd name="T35" fmla="*/ 1476 h 1896"/>
                    <a:gd name="T36" fmla="*/ 0 w 4698"/>
                    <a:gd name="T37" fmla="*/ 996 h 1896"/>
                    <a:gd name="T38" fmla="*/ 30 w 4698"/>
                    <a:gd name="T39" fmla="*/ 486 h 1896"/>
                    <a:gd name="T40" fmla="*/ 72 w 4698"/>
                    <a:gd name="T41" fmla="*/ 270 h 1896"/>
                    <a:gd name="T42" fmla="*/ 144 w 4698"/>
                    <a:gd name="T43" fmla="*/ 120 h 1896"/>
                    <a:gd name="T44" fmla="*/ 288 w 4698"/>
                    <a:gd name="T45" fmla="*/ 36 h 1896"/>
                    <a:gd name="T46" fmla="*/ 426 w 4698"/>
                    <a:gd name="T47" fmla="*/ 18 h 1896"/>
                    <a:gd name="T48" fmla="*/ 621 w 4698"/>
                    <a:gd name="T49" fmla="*/ 0 h 18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4698" h="1896">
                      <a:moveTo>
                        <a:pt x="621" y="0"/>
                      </a:moveTo>
                      <a:lnTo>
                        <a:pt x="3888" y="6"/>
                      </a:lnTo>
                      <a:lnTo>
                        <a:pt x="4404" y="72"/>
                      </a:lnTo>
                      <a:lnTo>
                        <a:pt x="4596" y="114"/>
                      </a:lnTo>
                      <a:lnTo>
                        <a:pt x="4632" y="162"/>
                      </a:lnTo>
                      <a:lnTo>
                        <a:pt x="4674" y="324"/>
                      </a:lnTo>
                      <a:lnTo>
                        <a:pt x="4698" y="960"/>
                      </a:lnTo>
                      <a:lnTo>
                        <a:pt x="4674" y="1572"/>
                      </a:lnTo>
                      <a:lnTo>
                        <a:pt x="4656" y="1704"/>
                      </a:lnTo>
                      <a:lnTo>
                        <a:pt x="4590" y="1788"/>
                      </a:lnTo>
                      <a:lnTo>
                        <a:pt x="4062" y="1866"/>
                      </a:lnTo>
                      <a:lnTo>
                        <a:pt x="3720" y="1896"/>
                      </a:lnTo>
                      <a:lnTo>
                        <a:pt x="780" y="1896"/>
                      </a:lnTo>
                      <a:lnTo>
                        <a:pt x="378" y="1878"/>
                      </a:lnTo>
                      <a:lnTo>
                        <a:pt x="246" y="1848"/>
                      </a:lnTo>
                      <a:lnTo>
                        <a:pt x="150" y="1752"/>
                      </a:lnTo>
                      <a:lnTo>
                        <a:pt x="90" y="1650"/>
                      </a:lnTo>
                      <a:lnTo>
                        <a:pt x="36" y="1476"/>
                      </a:lnTo>
                      <a:lnTo>
                        <a:pt x="0" y="996"/>
                      </a:lnTo>
                      <a:lnTo>
                        <a:pt x="30" y="486"/>
                      </a:lnTo>
                      <a:lnTo>
                        <a:pt x="72" y="270"/>
                      </a:lnTo>
                      <a:lnTo>
                        <a:pt x="144" y="120"/>
                      </a:lnTo>
                      <a:lnTo>
                        <a:pt x="288" y="36"/>
                      </a:lnTo>
                      <a:lnTo>
                        <a:pt x="426" y="18"/>
                      </a:lnTo>
                      <a:lnTo>
                        <a:pt x="621" y="0"/>
                      </a:lnTo>
                      <a:close/>
                    </a:path>
                  </a:pathLst>
                </a:custGeom>
                <a:solidFill>
                  <a:srgbClr val="CCCCFF"/>
                </a:solidFill>
                <a:ln w="317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9" name="Freeform 48"/>
                <p:cNvSpPr>
                  <a:spLocks/>
                </p:cNvSpPr>
                <p:nvPr/>
              </p:nvSpPr>
              <p:spPr bwMode="auto">
                <a:xfrm>
                  <a:off x="1902" y="1149"/>
                  <a:ext cx="159" cy="300"/>
                </a:xfrm>
                <a:custGeom>
                  <a:avLst/>
                  <a:gdLst>
                    <a:gd name="T0" fmla="*/ 0 w 159"/>
                    <a:gd name="T1" fmla="*/ 288 h 300"/>
                    <a:gd name="T2" fmla="*/ 6 w 159"/>
                    <a:gd name="T3" fmla="*/ 198 h 300"/>
                    <a:gd name="T4" fmla="*/ 78 w 159"/>
                    <a:gd name="T5" fmla="*/ 27 h 300"/>
                    <a:gd name="T6" fmla="*/ 159 w 159"/>
                    <a:gd name="T7" fmla="*/ 0 h 300"/>
                    <a:gd name="T8" fmla="*/ 120 w 159"/>
                    <a:gd name="T9" fmla="*/ 267 h 300"/>
                    <a:gd name="T10" fmla="*/ 24 w 159"/>
                    <a:gd name="T11" fmla="*/ 300 h 3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59" h="300">
                      <a:moveTo>
                        <a:pt x="0" y="288"/>
                      </a:moveTo>
                      <a:lnTo>
                        <a:pt x="6" y="198"/>
                      </a:lnTo>
                      <a:lnTo>
                        <a:pt x="78" y="27"/>
                      </a:lnTo>
                      <a:lnTo>
                        <a:pt x="159" y="0"/>
                      </a:lnTo>
                      <a:lnTo>
                        <a:pt x="120" y="267"/>
                      </a:lnTo>
                      <a:lnTo>
                        <a:pt x="24" y="300"/>
                      </a:lnTo>
                    </a:path>
                  </a:pathLst>
                </a:custGeom>
                <a:solidFill>
                  <a:srgbClr val="CCCCFF"/>
                </a:solidFill>
                <a:ln w="317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0" name="Freeform 49"/>
                <p:cNvSpPr>
                  <a:spLocks/>
                </p:cNvSpPr>
                <p:nvPr/>
              </p:nvSpPr>
              <p:spPr bwMode="auto">
                <a:xfrm flipV="1">
                  <a:off x="1902" y="3132"/>
                  <a:ext cx="159" cy="300"/>
                </a:xfrm>
                <a:custGeom>
                  <a:avLst/>
                  <a:gdLst>
                    <a:gd name="T0" fmla="*/ 0 w 159"/>
                    <a:gd name="T1" fmla="*/ 288 h 300"/>
                    <a:gd name="T2" fmla="*/ 6 w 159"/>
                    <a:gd name="T3" fmla="*/ 198 h 300"/>
                    <a:gd name="T4" fmla="*/ 78 w 159"/>
                    <a:gd name="T5" fmla="*/ 27 h 300"/>
                    <a:gd name="T6" fmla="*/ 159 w 159"/>
                    <a:gd name="T7" fmla="*/ 0 h 300"/>
                    <a:gd name="T8" fmla="*/ 120 w 159"/>
                    <a:gd name="T9" fmla="*/ 267 h 300"/>
                    <a:gd name="T10" fmla="*/ 24 w 159"/>
                    <a:gd name="T11" fmla="*/ 300 h 3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59" h="300">
                      <a:moveTo>
                        <a:pt x="0" y="288"/>
                      </a:moveTo>
                      <a:lnTo>
                        <a:pt x="6" y="198"/>
                      </a:lnTo>
                      <a:lnTo>
                        <a:pt x="78" y="27"/>
                      </a:lnTo>
                      <a:lnTo>
                        <a:pt x="159" y="0"/>
                      </a:lnTo>
                      <a:lnTo>
                        <a:pt x="120" y="267"/>
                      </a:lnTo>
                      <a:lnTo>
                        <a:pt x="24" y="300"/>
                      </a:lnTo>
                    </a:path>
                  </a:pathLst>
                </a:custGeom>
                <a:solidFill>
                  <a:srgbClr val="CCCCFF"/>
                </a:solidFill>
                <a:ln w="317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1" name="Freeform 50"/>
                <p:cNvSpPr>
                  <a:spLocks/>
                </p:cNvSpPr>
                <p:nvPr/>
              </p:nvSpPr>
              <p:spPr bwMode="auto">
                <a:xfrm>
                  <a:off x="1624" y="1508"/>
                  <a:ext cx="728" cy="1569"/>
                </a:xfrm>
                <a:custGeom>
                  <a:avLst/>
                  <a:gdLst>
                    <a:gd name="T0" fmla="*/ 116 w 728"/>
                    <a:gd name="T1" fmla="*/ 1564 h 1569"/>
                    <a:gd name="T2" fmla="*/ 24 w 728"/>
                    <a:gd name="T3" fmla="*/ 1192 h 1569"/>
                    <a:gd name="T4" fmla="*/ 0 w 728"/>
                    <a:gd name="T5" fmla="*/ 760 h 1569"/>
                    <a:gd name="T6" fmla="*/ 40 w 728"/>
                    <a:gd name="T7" fmla="*/ 292 h 1569"/>
                    <a:gd name="T8" fmla="*/ 132 w 728"/>
                    <a:gd name="T9" fmla="*/ 0 h 1569"/>
                    <a:gd name="T10" fmla="*/ 724 w 728"/>
                    <a:gd name="T11" fmla="*/ 180 h 1569"/>
                    <a:gd name="T12" fmla="*/ 684 w 728"/>
                    <a:gd name="T13" fmla="*/ 464 h 1569"/>
                    <a:gd name="T14" fmla="*/ 680 w 728"/>
                    <a:gd name="T15" fmla="*/ 772 h 1569"/>
                    <a:gd name="T16" fmla="*/ 680 w 728"/>
                    <a:gd name="T17" fmla="*/ 1108 h 1569"/>
                    <a:gd name="T18" fmla="*/ 728 w 728"/>
                    <a:gd name="T19" fmla="*/ 1404 h 1569"/>
                    <a:gd name="T20" fmla="*/ 137 w 728"/>
                    <a:gd name="T21" fmla="*/ 1569 h 1569"/>
                    <a:gd name="T22" fmla="*/ 116 w 728"/>
                    <a:gd name="T23" fmla="*/ 1564 h 15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728" h="1569">
                      <a:moveTo>
                        <a:pt x="116" y="1564"/>
                      </a:moveTo>
                      <a:lnTo>
                        <a:pt x="24" y="1192"/>
                      </a:lnTo>
                      <a:lnTo>
                        <a:pt x="0" y="760"/>
                      </a:lnTo>
                      <a:lnTo>
                        <a:pt x="40" y="292"/>
                      </a:lnTo>
                      <a:lnTo>
                        <a:pt x="132" y="0"/>
                      </a:lnTo>
                      <a:lnTo>
                        <a:pt x="724" y="180"/>
                      </a:lnTo>
                      <a:lnTo>
                        <a:pt x="684" y="464"/>
                      </a:lnTo>
                      <a:lnTo>
                        <a:pt x="680" y="772"/>
                      </a:lnTo>
                      <a:lnTo>
                        <a:pt x="680" y="1108"/>
                      </a:lnTo>
                      <a:lnTo>
                        <a:pt x="728" y="1404"/>
                      </a:lnTo>
                      <a:lnTo>
                        <a:pt x="137" y="1569"/>
                      </a:lnTo>
                      <a:lnTo>
                        <a:pt x="116" y="1564"/>
                      </a:lnTo>
                      <a:close/>
                    </a:path>
                  </a:pathLst>
                </a:custGeom>
                <a:solidFill>
                  <a:srgbClr val="CCECFF"/>
                </a:solidFill>
                <a:ln w="317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2" name="Freeform 51"/>
                <p:cNvSpPr>
                  <a:spLocks/>
                </p:cNvSpPr>
                <p:nvPr/>
              </p:nvSpPr>
              <p:spPr bwMode="auto">
                <a:xfrm>
                  <a:off x="1988" y="2932"/>
                  <a:ext cx="932" cy="244"/>
                </a:xfrm>
                <a:custGeom>
                  <a:avLst/>
                  <a:gdLst>
                    <a:gd name="T0" fmla="*/ 932 w 932"/>
                    <a:gd name="T1" fmla="*/ 0 h 244"/>
                    <a:gd name="T2" fmla="*/ 420 w 932"/>
                    <a:gd name="T3" fmla="*/ 24 h 244"/>
                    <a:gd name="T4" fmla="*/ 76 w 932"/>
                    <a:gd name="T5" fmla="*/ 144 h 244"/>
                    <a:gd name="T6" fmla="*/ 0 w 932"/>
                    <a:gd name="T7" fmla="*/ 240 h 244"/>
                    <a:gd name="T8" fmla="*/ 828 w 932"/>
                    <a:gd name="T9" fmla="*/ 244 h 244"/>
                    <a:gd name="T10" fmla="*/ 932 w 932"/>
                    <a:gd name="T11" fmla="*/ 0 h 2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32" h="244">
                      <a:moveTo>
                        <a:pt x="932" y="0"/>
                      </a:moveTo>
                      <a:lnTo>
                        <a:pt x="420" y="24"/>
                      </a:lnTo>
                      <a:lnTo>
                        <a:pt x="76" y="144"/>
                      </a:lnTo>
                      <a:lnTo>
                        <a:pt x="0" y="240"/>
                      </a:lnTo>
                      <a:lnTo>
                        <a:pt x="828" y="244"/>
                      </a:lnTo>
                      <a:lnTo>
                        <a:pt x="932" y="0"/>
                      </a:lnTo>
                      <a:close/>
                    </a:path>
                  </a:pathLst>
                </a:custGeom>
                <a:solidFill>
                  <a:srgbClr val="CCECFF"/>
                </a:solidFill>
                <a:ln w="317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3" name="Freeform 52"/>
                <p:cNvSpPr>
                  <a:spLocks/>
                </p:cNvSpPr>
                <p:nvPr/>
              </p:nvSpPr>
              <p:spPr bwMode="auto">
                <a:xfrm>
                  <a:off x="2908" y="2932"/>
                  <a:ext cx="696" cy="248"/>
                </a:xfrm>
                <a:custGeom>
                  <a:avLst/>
                  <a:gdLst>
                    <a:gd name="T0" fmla="*/ 64 w 696"/>
                    <a:gd name="T1" fmla="*/ 0 h 248"/>
                    <a:gd name="T2" fmla="*/ 576 w 696"/>
                    <a:gd name="T3" fmla="*/ 6 h 248"/>
                    <a:gd name="T4" fmla="*/ 696 w 696"/>
                    <a:gd name="T5" fmla="*/ 44 h 248"/>
                    <a:gd name="T6" fmla="*/ 658 w 696"/>
                    <a:gd name="T7" fmla="*/ 244 h 248"/>
                    <a:gd name="T8" fmla="*/ 0 w 696"/>
                    <a:gd name="T9" fmla="*/ 248 h 248"/>
                    <a:gd name="T10" fmla="*/ 64 w 696"/>
                    <a:gd name="T11" fmla="*/ 0 h 2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96" h="248">
                      <a:moveTo>
                        <a:pt x="64" y="0"/>
                      </a:moveTo>
                      <a:lnTo>
                        <a:pt x="576" y="6"/>
                      </a:lnTo>
                      <a:lnTo>
                        <a:pt x="696" y="44"/>
                      </a:lnTo>
                      <a:lnTo>
                        <a:pt x="658" y="244"/>
                      </a:lnTo>
                      <a:lnTo>
                        <a:pt x="0" y="248"/>
                      </a:lnTo>
                      <a:lnTo>
                        <a:pt x="64" y="0"/>
                      </a:lnTo>
                      <a:close/>
                    </a:path>
                  </a:pathLst>
                </a:custGeom>
                <a:solidFill>
                  <a:srgbClr val="CCECFF"/>
                </a:solidFill>
                <a:ln w="317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4" name="Freeform 53"/>
                <p:cNvSpPr>
                  <a:spLocks/>
                </p:cNvSpPr>
                <p:nvPr/>
              </p:nvSpPr>
              <p:spPr bwMode="auto">
                <a:xfrm flipV="1">
                  <a:off x="1988" y="1414"/>
                  <a:ext cx="932" cy="244"/>
                </a:xfrm>
                <a:custGeom>
                  <a:avLst/>
                  <a:gdLst>
                    <a:gd name="T0" fmla="*/ 932 w 932"/>
                    <a:gd name="T1" fmla="*/ 0 h 244"/>
                    <a:gd name="T2" fmla="*/ 420 w 932"/>
                    <a:gd name="T3" fmla="*/ 24 h 244"/>
                    <a:gd name="T4" fmla="*/ 76 w 932"/>
                    <a:gd name="T5" fmla="*/ 144 h 244"/>
                    <a:gd name="T6" fmla="*/ 0 w 932"/>
                    <a:gd name="T7" fmla="*/ 240 h 244"/>
                    <a:gd name="T8" fmla="*/ 828 w 932"/>
                    <a:gd name="T9" fmla="*/ 244 h 244"/>
                    <a:gd name="T10" fmla="*/ 932 w 932"/>
                    <a:gd name="T11" fmla="*/ 0 h 2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32" h="244">
                      <a:moveTo>
                        <a:pt x="932" y="0"/>
                      </a:moveTo>
                      <a:lnTo>
                        <a:pt x="420" y="24"/>
                      </a:lnTo>
                      <a:lnTo>
                        <a:pt x="76" y="144"/>
                      </a:lnTo>
                      <a:lnTo>
                        <a:pt x="0" y="240"/>
                      </a:lnTo>
                      <a:lnTo>
                        <a:pt x="828" y="244"/>
                      </a:lnTo>
                      <a:lnTo>
                        <a:pt x="932" y="0"/>
                      </a:lnTo>
                      <a:close/>
                    </a:path>
                  </a:pathLst>
                </a:custGeom>
                <a:solidFill>
                  <a:srgbClr val="CCECFF"/>
                </a:solidFill>
                <a:ln w="317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5" name="Freeform 54"/>
                <p:cNvSpPr>
                  <a:spLocks/>
                </p:cNvSpPr>
                <p:nvPr/>
              </p:nvSpPr>
              <p:spPr bwMode="auto">
                <a:xfrm flipV="1">
                  <a:off x="2908" y="1414"/>
                  <a:ext cx="696" cy="248"/>
                </a:xfrm>
                <a:custGeom>
                  <a:avLst/>
                  <a:gdLst>
                    <a:gd name="T0" fmla="*/ 64 w 696"/>
                    <a:gd name="T1" fmla="*/ 0 h 248"/>
                    <a:gd name="T2" fmla="*/ 576 w 696"/>
                    <a:gd name="T3" fmla="*/ 6 h 248"/>
                    <a:gd name="T4" fmla="*/ 696 w 696"/>
                    <a:gd name="T5" fmla="*/ 44 h 248"/>
                    <a:gd name="T6" fmla="*/ 658 w 696"/>
                    <a:gd name="T7" fmla="*/ 244 h 248"/>
                    <a:gd name="T8" fmla="*/ 0 w 696"/>
                    <a:gd name="T9" fmla="*/ 248 h 248"/>
                    <a:gd name="T10" fmla="*/ 64 w 696"/>
                    <a:gd name="T11" fmla="*/ 0 h 2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96" h="248">
                      <a:moveTo>
                        <a:pt x="64" y="0"/>
                      </a:moveTo>
                      <a:lnTo>
                        <a:pt x="576" y="6"/>
                      </a:lnTo>
                      <a:lnTo>
                        <a:pt x="696" y="44"/>
                      </a:lnTo>
                      <a:lnTo>
                        <a:pt x="658" y="244"/>
                      </a:lnTo>
                      <a:lnTo>
                        <a:pt x="0" y="248"/>
                      </a:lnTo>
                      <a:lnTo>
                        <a:pt x="64" y="0"/>
                      </a:lnTo>
                      <a:close/>
                    </a:path>
                  </a:pathLst>
                </a:custGeom>
                <a:solidFill>
                  <a:srgbClr val="CCECFF"/>
                </a:solidFill>
                <a:ln w="317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6" name="Freeform 55"/>
                <p:cNvSpPr>
                  <a:spLocks/>
                </p:cNvSpPr>
                <p:nvPr/>
              </p:nvSpPr>
              <p:spPr bwMode="auto">
                <a:xfrm>
                  <a:off x="3852" y="1572"/>
                  <a:ext cx="728" cy="1448"/>
                </a:xfrm>
                <a:custGeom>
                  <a:avLst/>
                  <a:gdLst>
                    <a:gd name="T0" fmla="*/ 612 w 728"/>
                    <a:gd name="T1" fmla="*/ 1448 h 1448"/>
                    <a:gd name="T2" fmla="*/ 704 w 728"/>
                    <a:gd name="T3" fmla="*/ 1128 h 1448"/>
                    <a:gd name="T4" fmla="*/ 728 w 728"/>
                    <a:gd name="T5" fmla="*/ 696 h 1448"/>
                    <a:gd name="T6" fmla="*/ 688 w 728"/>
                    <a:gd name="T7" fmla="*/ 228 h 1448"/>
                    <a:gd name="T8" fmla="*/ 608 w 728"/>
                    <a:gd name="T9" fmla="*/ 0 h 1448"/>
                    <a:gd name="T10" fmla="*/ 20 w 728"/>
                    <a:gd name="T11" fmla="*/ 128 h 1448"/>
                    <a:gd name="T12" fmla="*/ 44 w 728"/>
                    <a:gd name="T13" fmla="*/ 400 h 1448"/>
                    <a:gd name="T14" fmla="*/ 48 w 728"/>
                    <a:gd name="T15" fmla="*/ 708 h 1448"/>
                    <a:gd name="T16" fmla="*/ 48 w 728"/>
                    <a:gd name="T17" fmla="*/ 1044 h 1448"/>
                    <a:gd name="T18" fmla="*/ 0 w 728"/>
                    <a:gd name="T19" fmla="*/ 1340 h 1448"/>
                    <a:gd name="T20" fmla="*/ 596 w 728"/>
                    <a:gd name="T21" fmla="*/ 1444 h 14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728" h="1448">
                      <a:moveTo>
                        <a:pt x="612" y="1448"/>
                      </a:moveTo>
                      <a:lnTo>
                        <a:pt x="704" y="1128"/>
                      </a:lnTo>
                      <a:lnTo>
                        <a:pt x="728" y="696"/>
                      </a:lnTo>
                      <a:lnTo>
                        <a:pt x="688" y="228"/>
                      </a:lnTo>
                      <a:lnTo>
                        <a:pt x="608" y="0"/>
                      </a:lnTo>
                      <a:lnTo>
                        <a:pt x="20" y="128"/>
                      </a:lnTo>
                      <a:lnTo>
                        <a:pt x="44" y="400"/>
                      </a:lnTo>
                      <a:lnTo>
                        <a:pt x="48" y="708"/>
                      </a:lnTo>
                      <a:lnTo>
                        <a:pt x="48" y="1044"/>
                      </a:lnTo>
                      <a:lnTo>
                        <a:pt x="0" y="1340"/>
                      </a:lnTo>
                      <a:lnTo>
                        <a:pt x="596" y="1444"/>
                      </a:lnTo>
                    </a:path>
                  </a:pathLst>
                </a:custGeom>
                <a:solidFill>
                  <a:srgbClr val="CCECFF"/>
                </a:solidFill>
                <a:ln w="317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7" name="Freeform 56"/>
                <p:cNvSpPr>
                  <a:spLocks/>
                </p:cNvSpPr>
                <p:nvPr/>
              </p:nvSpPr>
              <p:spPr bwMode="auto">
                <a:xfrm>
                  <a:off x="616" y="2828"/>
                  <a:ext cx="412" cy="384"/>
                </a:xfrm>
                <a:custGeom>
                  <a:avLst/>
                  <a:gdLst>
                    <a:gd name="T0" fmla="*/ 0 w 412"/>
                    <a:gd name="T1" fmla="*/ 0 h 384"/>
                    <a:gd name="T2" fmla="*/ 104 w 412"/>
                    <a:gd name="T3" fmla="*/ 324 h 384"/>
                    <a:gd name="T4" fmla="*/ 208 w 412"/>
                    <a:gd name="T5" fmla="*/ 384 h 384"/>
                    <a:gd name="T6" fmla="*/ 412 w 412"/>
                    <a:gd name="T7" fmla="*/ 344 h 384"/>
                    <a:gd name="T8" fmla="*/ 256 w 412"/>
                    <a:gd name="T9" fmla="*/ 284 h 384"/>
                    <a:gd name="T10" fmla="*/ 148 w 412"/>
                    <a:gd name="T11" fmla="*/ 152 h 384"/>
                    <a:gd name="T12" fmla="*/ 0 w 412"/>
                    <a:gd name="T13" fmla="*/ 0 h 3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12" h="384">
                      <a:moveTo>
                        <a:pt x="0" y="0"/>
                      </a:moveTo>
                      <a:lnTo>
                        <a:pt x="104" y="324"/>
                      </a:lnTo>
                      <a:lnTo>
                        <a:pt x="208" y="384"/>
                      </a:lnTo>
                      <a:lnTo>
                        <a:pt x="412" y="344"/>
                      </a:lnTo>
                      <a:lnTo>
                        <a:pt x="256" y="284"/>
                      </a:lnTo>
                      <a:lnTo>
                        <a:pt x="148" y="15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CCECFF"/>
                </a:solidFill>
                <a:ln w="317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8" name="Freeform 57"/>
                <p:cNvSpPr>
                  <a:spLocks/>
                </p:cNvSpPr>
                <p:nvPr/>
              </p:nvSpPr>
              <p:spPr bwMode="auto">
                <a:xfrm>
                  <a:off x="844" y="3080"/>
                  <a:ext cx="904" cy="16"/>
                </a:xfrm>
                <a:custGeom>
                  <a:avLst/>
                  <a:gdLst>
                    <a:gd name="T0" fmla="*/ 0 w 904"/>
                    <a:gd name="T1" fmla="*/ 0 h 16"/>
                    <a:gd name="T2" fmla="*/ 540 w 904"/>
                    <a:gd name="T3" fmla="*/ 16 h 16"/>
                    <a:gd name="T4" fmla="*/ 904 w 904"/>
                    <a:gd name="T5" fmla="*/ 4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904" h="16">
                      <a:moveTo>
                        <a:pt x="0" y="0"/>
                      </a:moveTo>
                      <a:lnTo>
                        <a:pt x="540" y="16"/>
                      </a:lnTo>
                      <a:lnTo>
                        <a:pt x="904" y="4"/>
                      </a:lnTo>
                    </a:path>
                  </a:pathLst>
                </a:custGeom>
                <a:noFill/>
                <a:ln w="317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9" name="Freeform 58"/>
                <p:cNvSpPr>
                  <a:spLocks/>
                </p:cNvSpPr>
                <p:nvPr/>
              </p:nvSpPr>
              <p:spPr bwMode="auto">
                <a:xfrm>
                  <a:off x="664" y="2792"/>
                  <a:ext cx="1084" cy="288"/>
                </a:xfrm>
                <a:custGeom>
                  <a:avLst/>
                  <a:gdLst>
                    <a:gd name="T0" fmla="*/ 0 w 1072"/>
                    <a:gd name="T1" fmla="*/ 0 h 284"/>
                    <a:gd name="T2" fmla="*/ 460 w 1072"/>
                    <a:gd name="T3" fmla="*/ 168 h 284"/>
                    <a:gd name="T4" fmla="*/ 1072 w 1072"/>
                    <a:gd name="T5" fmla="*/ 284 h 2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072" h="284">
                      <a:moveTo>
                        <a:pt x="0" y="0"/>
                      </a:moveTo>
                      <a:lnTo>
                        <a:pt x="460" y="168"/>
                      </a:lnTo>
                      <a:lnTo>
                        <a:pt x="1072" y="284"/>
                      </a:lnTo>
                    </a:path>
                  </a:pathLst>
                </a:custGeom>
                <a:noFill/>
                <a:ln w="317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0" name="Freeform 59"/>
                <p:cNvSpPr>
                  <a:spLocks/>
                </p:cNvSpPr>
                <p:nvPr/>
              </p:nvSpPr>
              <p:spPr bwMode="auto">
                <a:xfrm>
                  <a:off x="536" y="1816"/>
                  <a:ext cx="132" cy="972"/>
                </a:xfrm>
                <a:custGeom>
                  <a:avLst/>
                  <a:gdLst>
                    <a:gd name="T0" fmla="*/ 12 w 132"/>
                    <a:gd name="T1" fmla="*/ 192 h 972"/>
                    <a:gd name="T2" fmla="*/ 44 w 132"/>
                    <a:gd name="T3" fmla="*/ 56 h 972"/>
                    <a:gd name="T4" fmla="*/ 132 w 132"/>
                    <a:gd name="T5" fmla="*/ 0 h 972"/>
                    <a:gd name="T6" fmla="*/ 92 w 132"/>
                    <a:gd name="T7" fmla="*/ 200 h 972"/>
                    <a:gd name="T8" fmla="*/ 80 w 132"/>
                    <a:gd name="T9" fmla="*/ 484 h 972"/>
                    <a:gd name="T10" fmla="*/ 100 w 132"/>
                    <a:gd name="T11" fmla="*/ 792 h 972"/>
                    <a:gd name="T12" fmla="*/ 132 w 132"/>
                    <a:gd name="T13" fmla="*/ 972 h 972"/>
                    <a:gd name="T14" fmla="*/ 44 w 132"/>
                    <a:gd name="T15" fmla="*/ 912 h 972"/>
                    <a:gd name="T16" fmla="*/ 13 w 132"/>
                    <a:gd name="T17" fmla="*/ 796 h 972"/>
                    <a:gd name="T18" fmla="*/ 0 w 132"/>
                    <a:gd name="T19" fmla="*/ 480 h 972"/>
                    <a:gd name="T20" fmla="*/ 12 w 132"/>
                    <a:gd name="T21" fmla="*/ 192 h 9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32" h="972">
                      <a:moveTo>
                        <a:pt x="12" y="192"/>
                      </a:moveTo>
                      <a:lnTo>
                        <a:pt x="44" y="56"/>
                      </a:lnTo>
                      <a:lnTo>
                        <a:pt x="132" y="0"/>
                      </a:lnTo>
                      <a:lnTo>
                        <a:pt x="92" y="200"/>
                      </a:lnTo>
                      <a:lnTo>
                        <a:pt x="80" y="484"/>
                      </a:lnTo>
                      <a:lnTo>
                        <a:pt x="100" y="792"/>
                      </a:lnTo>
                      <a:lnTo>
                        <a:pt x="132" y="972"/>
                      </a:lnTo>
                      <a:lnTo>
                        <a:pt x="44" y="912"/>
                      </a:lnTo>
                      <a:lnTo>
                        <a:pt x="13" y="796"/>
                      </a:lnTo>
                      <a:lnTo>
                        <a:pt x="0" y="480"/>
                      </a:lnTo>
                      <a:lnTo>
                        <a:pt x="12" y="192"/>
                      </a:lnTo>
                      <a:close/>
                    </a:path>
                  </a:pathLst>
                </a:custGeom>
                <a:noFill/>
                <a:ln w="317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1" name="Line 60"/>
                <p:cNvSpPr>
                  <a:spLocks noChangeShapeType="1"/>
                </p:cNvSpPr>
                <p:nvPr/>
              </p:nvSpPr>
              <p:spPr bwMode="auto">
                <a:xfrm>
                  <a:off x="576" y="2736"/>
                  <a:ext cx="48" cy="10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2" name="Freeform 61"/>
                <p:cNvSpPr>
                  <a:spLocks/>
                </p:cNvSpPr>
                <p:nvPr/>
              </p:nvSpPr>
              <p:spPr bwMode="auto">
                <a:xfrm>
                  <a:off x="1808" y="2924"/>
                  <a:ext cx="2068" cy="316"/>
                </a:xfrm>
                <a:custGeom>
                  <a:avLst/>
                  <a:gdLst>
                    <a:gd name="T0" fmla="*/ 1952 w 2068"/>
                    <a:gd name="T1" fmla="*/ 316 h 316"/>
                    <a:gd name="T2" fmla="*/ 2068 w 2068"/>
                    <a:gd name="T3" fmla="*/ 228 h 316"/>
                    <a:gd name="T4" fmla="*/ 2068 w 2068"/>
                    <a:gd name="T5" fmla="*/ 176 h 316"/>
                    <a:gd name="T6" fmla="*/ 1676 w 2068"/>
                    <a:gd name="T7" fmla="*/ 0 h 316"/>
                    <a:gd name="T8" fmla="*/ 1084 w 2068"/>
                    <a:gd name="T9" fmla="*/ 12 h 316"/>
                    <a:gd name="T10" fmla="*/ 588 w 2068"/>
                    <a:gd name="T11" fmla="*/ 32 h 316"/>
                    <a:gd name="T12" fmla="*/ 84 w 2068"/>
                    <a:gd name="T13" fmla="*/ 216 h 316"/>
                    <a:gd name="T14" fmla="*/ 0 w 2068"/>
                    <a:gd name="T15" fmla="*/ 316 h 3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068" h="316">
                      <a:moveTo>
                        <a:pt x="1952" y="316"/>
                      </a:moveTo>
                      <a:lnTo>
                        <a:pt x="2068" y="228"/>
                      </a:lnTo>
                      <a:lnTo>
                        <a:pt x="2068" y="176"/>
                      </a:lnTo>
                      <a:lnTo>
                        <a:pt x="1676" y="0"/>
                      </a:lnTo>
                      <a:lnTo>
                        <a:pt x="1084" y="12"/>
                      </a:lnTo>
                      <a:lnTo>
                        <a:pt x="588" y="32"/>
                      </a:lnTo>
                      <a:lnTo>
                        <a:pt x="84" y="216"/>
                      </a:lnTo>
                      <a:lnTo>
                        <a:pt x="0" y="316"/>
                      </a:lnTo>
                    </a:path>
                  </a:pathLst>
                </a:custGeom>
                <a:noFill/>
                <a:ln w="317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3" name="Line 62"/>
                <p:cNvSpPr>
                  <a:spLocks noChangeShapeType="1"/>
                </p:cNvSpPr>
                <p:nvPr/>
              </p:nvSpPr>
              <p:spPr bwMode="auto">
                <a:xfrm flipH="1">
                  <a:off x="2784" y="3156"/>
                  <a:ext cx="40" cy="92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4" name="Freeform 63"/>
                <p:cNvSpPr>
                  <a:spLocks/>
                </p:cNvSpPr>
                <p:nvPr/>
              </p:nvSpPr>
              <p:spPr bwMode="auto">
                <a:xfrm flipV="1">
                  <a:off x="1808" y="1348"/>
                  <a:ext cx="2068" cy="316"/>
                </a:xfrm>
                <a:custGeom>
                  <a:avLst/>
                  <a:gdLst>
                    <a:gd name="T0" fmla="*/ 1952 w 2068"/>
                    <a:gd name="T1" fmla="*/ 316 h 316"/>
                    <a:gd name="T2" fmla="*/ 2068 w 2068"/>
                    <a:gd name="T3" fmla="*/ 228 h 316"/>
                    <a:gd name="T4" fmla="*/ 2068 w 2068"/>
                    <a:gd name="T5" fmla="*/ 176 h 316"/>
                    <a:gd name="T6" fmla="*/ 1676 w 2068"/>
                    <a:gd name="T7" fmla="*/ 0 h 316"/>
                    <a:gd name="T8" fmla="*/ 1084 w 2068"/>
                    <a:gd name="T9" fmla="*/ 12 h 316"/>
                    <a:gd name="T10" fmla="*/ 588 w 2068"/>
                    <a:gd name="T11" fmla="*/ 32 h 316"/>
                    <a:gd name="T12" fmla="*/ 84 w 2068"/>
                    <a:gd name="T13" fmla="*/ 216 h 316"/>
                    <a:gd name="T14" fmla="*/ 0 w 2068"/>
                    <a:gd name="T15" fmla="*/ 316 h 3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068" h="316">
                      <a:moveTo>
                        <a:pt x="1952" y="316"/>
                      </a:moveTo>
                      <a:lnTo>
                        <a:pt x="2068" y="228"/>
                      </a:lnTo>
                      <a:lnTo>
                        <a:pt x="2068" y="176"/>
                      </a:lnTo>
                      <a:lnTo>
                        <a:pt x="1676" y="0"/>
                      </a:lnTo>
                      <a:lnTo>
                        <a:pt x="1084" y="12"/>
                      </a:lnTo>
                      <a:lnTo>
                        <a:pt x="588" y="32"/>
                      </a:lnTo>
                      <a:lnTo>
                        <a:pt x="84" y="216"/>
                      </a:lnTo>
                      <a:lnTo>
                        <a:pt x="0" y="316"/>
                      </a:lnTo>
                    </a:path>
                  </a:pathLst>
                </a:custGeom>
                <a:noFill/>
                <a:ln w="317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5" name="Freeform 64"/>
                <p:cNvSpPr>
                  <a:spLocks/>
                </p:cNvSpPr>
                <p:nvPr/>
              </p:nvSpPr>
              <p:spPr bwMode="auto">
                <a:xfrm flipV="1">
                  <a:off x="616" y="1388"/>
                  <a:ext cx="412" cy="384"/>
                </a:xfrm>
                <a:custGeom>
                  <a:avLst/>
                  <a:gdLst>
                    <a:gd name="T0" fmla="*/ 0 w 412"/>
                    <a:gd name="T1" fmla="*/ 0 h 384"/>
                    <a:gd name="T2" fmla="*/ 104 w 412"/>
                    <a:gd name="T3" fmla="*/ 324 h 384"/>
                    <a:gd name="T4" fmla="*/ 208 w 412"/>
                    <a:gd name="T5" fmla="*/ 384 h 384"/>
                    <a:gd name="T6" fmla="*/ 412 w 412"/>
                    <a:gd name="T7" fmla="*/ 344 h 384"/>
                    <a:gd name="T8" fmla="*/ 256 w 412"/>
                    <a:gd name="T9" fmla="*/ 284 h 384"/>
                    <a:gd name="T10" fmla="*/ 148 w 412"/>
                    <a:gd name="T11" fmla="*/ 152 h 384"/>
                    <a:gd name="T12" fmla="*/ 0 w 412"/>
                    <a:gd name="T13" fmla="*/ 0 h 3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12" h="384">
                      <a:moveTo>
                        <a:pt x="0" y="0"/>
                      </a:moveTo>
                      <a:lnTo>
                        <a:pt x="104" y="324"/>
                      </a:lnTo>
                      <a:lnTo>
                        <a:pt x="208" y="384"/>
                      </a:lnTo>
                      <a:lnTo>
                        <a:pt x="412" y="344"/>
                      </a:lnTo>
                      <a:lnTo>
                        <a:pt x="256" y="284"/>
                      </a:lnTo>
                      <a:lnTo>
                        <a:pt x="148" y="15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CCECFF"/>
                </a:solidFill>
                <a:ln w="317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6" name="Freeform 65"/>
                <p:cNvSpPr>
                  <a:spLocks/>
                </p:cNvSpPr>
                <p:nvPr/>
              </p:nvSpPr>
              <p:spPr bwMode="auto">
                <a:xfrm flipV="1">
                  <a:off x="844" y="1504"/>
                  <a:ext cx="904" cy="16"/>
                </a:xfrm>
                <a:custGeom>
                  <a:avLst/>
                  <a:gdLst>
                    <a:gd name="T0" fmla="*/ 0 w 904"/>
                    <a:gd name="T1" fmla="*/ 0 h 16"/>
                    <a:gd name="T2" fmla="*/ 540 w 904"/>
                    <a:gd name="T3" fmla="*/ 16 h 16"/>
                    <a:gd name="T4" fmla="*/ 904 w 904"/>
                    <a:gd name="T5" fmla="*/ 4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904" h="16">
                      <a:moveTo>
                        <a:pt x="0" y="0"/>
                      </a:moveTo>
                      <a:lnTo>
                        <a:pt x="540" y="16"/>
                      </a:lnTo>
                      <a:lnTo>
                        <a:pt x="904" y="4"/>
                      </a:lnTo>
                    </a:path>
                  </a:pathLst>
                </a:custGeom>
                <a:noFill/>
                <a:ln w="317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7" name="Freeform 66"/>
                <p:cNvSpPr>
                  <a:spLocks/>
                </p:cNvSpPr>
                <p:nvPr/>
              </p:nvSpPr>
              <p:spPr bwMode="auto">
                <a:xfrm flipV="1">
                  <a:off x="664" y="1520"/>
                  <a:ext cx="1084" cy="288"/>
                </a:xfrm>
                <a:custGeom>
                  <a:avLst/>
                  <a:gdLst>
                    <a:gd name="T0" fmla="*/ 0 w 1072"/>
                    <a:gd name="T1" fmla="*/ 0 h 284"/>
                    <a:gd name="T2" fmla="*/ 460 w 1072"/>
                    <a:gd name="T3" fmla="*/ 168 h 284"/>
                    <a:gd name="T4" fmla="*/ 1072 w 1072"/>
                    <a:gd name="T5" fmla="*/ 284 h 2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072" h="284">
                      <a:moveTo>
                        <a:pt x="0" y="0"/>
                      </a:moveTo>
                      <a:lnTo>
                        <a:pt x="460" y="168"/>
                      </a:lnTo>
                      <a:lnTo>
                        <a:pt x="1072" y="284"/>
                      </a:lnTo>
                    </a:path>
                  </a:pathLst>
                </a:custGeom>
                <a:noFill/>
                <a:ln w="317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8" name="Line 67"/>
                <p:cNvSpPr>
                  <a:spLocks noChangeShapeType="1"/>
                </p:cNvSpPr>
                <p:nvPr/>
              </p:nvSpPr>
              <p:spPr bwMode="auto">
                <a:xfrm flipV="1">
                  <a:off x="576" y="1760"/>
                  <a:ext cx="48" cy="10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9" name="Freeform 68"/>
                <p:cNvSpPr>
                  <a:spLocks/>
                </p:cNvSpPr>
                <p:nvPr/>
              </p:nvSpPr>
              <p:spPr bwMode="auto">
                <a:xfrm>
                  <a:off x="4456" y="2996"/>
                  <a:ext cx="544" cy="20"/>
                </a:xfrm>
                <a:custGeom>
                  <a:avLst/>
                  <a:gdLst>
                    <a:gd name="T0" fmla="*/ 0 w 544"/>
                    <a:gd name="T1" fmla="*/ 20 h 20"/>
                    <a:gd name="T2" fmla="*/ 488 w 544"/>
                    <a:gd name="T3" fmla="*/ 16 h 20"/>
                    <a:gd name="T4" fmla="*/ 544 w 544"/>
                    <a:gd name="T5" fmla="*/ 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544" h="20">
                      <a:moveTo>
                        <a:pt x="0" y="20"/>
                      </a:moveTo>
                      <a:lnTo>
                        <a:pt x="488" y="16"/>
                      </a:lnTo>
                      <a:lnTo>
                        <a:pt x="544" y="0"/>
                      </a:lnTo>
                    </a:path>
                  </a:pathLst>
                </a:custGeom>
                <a:noFill/>
                <a:ln w="317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0" name="Freeform 69"/>
                <p:cNvSpPr>
                  <a:spLocks/>
                </p:cNvSpPr>
                <p:nvPr/>
              </p:nvSpPr>
              <p:spPr bwMode="auto">
                <a:xfrm>
                  <a:off x="4456" y="1572"/>
                  <a:ext cx="532" cy="20"/>
                </a:xfrm>
                <a:custGeom>
                  <a:avLst/>
                  <a:gdLst>
                    <a:gd name="T0" fmla="*/ 0 w 532"/>
                    <a:gd name="T1" fmla="*/ 0 h 20"/>
                    <a:gd name="T2" fmla="*/ 476 w 532"/>
                    <a:gd name="T3" fmla="*/ 4 h 20"/>
                    <a:gd name="T4" fmla="*/ 532 w 532"/>
                    <a:gd name="T5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532" h="20">
                      <a:moveTo>
                        <a:pt x="0" y="0"/>
                      </a:moveTo>
                      <a:lnTo>
                        <a:pt x="476" y="4"/>
                      </a:lnTo>
                      <a:lnTo>
                        <a:pt x="532" y="20"/>
                      </a:lnTo>
                    </a:path>
                  </a:pathLst>
                </a:custGeom>
                <a:noFill/>
                <a:ln w="317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1" name="Freeform 70"/>
                <p:cNvSpPr>
                  <a:spLocks/>
                </p:cNvSpPr>
                <p:nvPr/>
              </p:nvSpPr>
              <p:spPr bwMode="auto">
                <a:xfrm>
                  <a:off x="4896" y="1440"/>
                  <a:ext cx="148" cy="1716"/>
                </a:xfrm>
                <a:custGeom>
                  <a:avLst/>
                  <a:gdLst>
                    <a:gd name="T0" fmla="*/ 0 w 148"/>
                    <a:gd name="T1" fmla="*/ 0 h 1716"/>
                    <a:gd name="T2" fmla="*/ 76 w 148"/>
                    <a:gd name="T3" fmla="*/ 64 h 1716"/>
                    <a:gd name="T4" fmla="*/ 108 w 148"/>
                    <a:gd name="T5" fmla="*/ 156 h 1716"/>
                    <a:gd name="T6" fmla="*/ 148 w 148"/>
                    <a:gd name="T7" fmla="*/ 788 h 1716"/>
                    <a:gd name="T8" fmla="*/ 104 w 148"/>
                    <a:gd name="T9" fmla="*/ 1568 h 1716"/>
                    <a:gd name="T10" fmla="*/ 84 w 148"/>
                    <a:gd name="T11" fmla="*/ 1652 h 1716"/>
                    <a:gd name="T12" fmla="*/ 1 w 148"/>
                    <a:gd name="T13" fmla="*/ 1716 h 17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48" h="1716">
                      <a:moveTo>
                        <a:pt x="0" y="0"/>
                      </a:moveTo>
                      <a:lnTo>
                        <a:pt x="76" y="64"/>
                      </a:lnTo>
                      <a:lnTo>
                        <a:pt x="108" y="156"/>
                      </a:lnTo>
                      <a:lnTo>
                        <a:pt x="148" y="788"/>
                      </a:lnTo>
                      <a:lnTo>
                        <a:pt x="104" y="1568"/>
                      </a:lnTo>
                      <a:lnTo>
                        <a:pt x="84" y="1652"/>
                      </a:lnTo>
                      <a:lnTo>
                        <a:pt x="1" y="1716"/>
                      </a:lnTo>
                    </a:path>
                  </a:pathLst>
                </a:custGeom>
                <a:noFill/>
                <a:ln w="317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2" name="Freeform 71"/>
                <p:cNvSpPr>
                  <a:spLocks/>
                </p:cNvSpPr>
                <p:nvPr/>
              </p:nvSpPr>
              <p:spPr bwMode="auto">
                <a:xfrm>
                  <a:off x="4856" y="1500"/>
                  <a:ext cx="136" cy="1580"/>
                </a:xfrm>
                <a:custGeom>
                  <a:avLst/>
                  <a:gdLst>
                    <a:gd name="T0" fmla="*/ 0 w 136"/>
                    <a:gd name="T1" fmla="*/ 0 h 1580"/>
                    <a:gd name="T2" fmla="*/ 96 w 136"/>
                    <a:gd name="T3" fmla="*/ 80 h 1580"/>
                    <a:gd name="T4" fmla="*/ 136 w 136"/>
                    <a:gd name="T5" fmla="*/ 780 h 1580"/>
                    <a:gd name="T6" fmla="*/ 96 w 136"/>
                    <a:gd name="T7" fmla="*/ 1504 h 1580"/>
                    <a:gd name="T8" fmla="*/ 1 w 136"/>
                    <a:gd name="T9" fmla="*/ 1580 h 15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6" h="1580">
                      <a:moveTo>
                        <a:pt x="0" y="0"/>
                      </a:moveTo>
                      <a:lnTo>
                        <a:pt x="96" y="80"/>
                      </a:lnTo>
                      <a:lnTo>
                        <a:pt x="136" y="780"/>
                      </a:lnTo>
                      <a:lnTo>
                        <a:pt x="96" y="1504"/>
                      </a:lnTo>
                      <a:lnTo>
                        <a:pt x="1" y="1580"/>
                      </a:lnTo>
                    </a:path>
                  </a:pathLst>
                </a:custGeom>
                <a:noFill/>
                <a:ln w="317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3" name="Freeform 72"/>
                <p:cNvSpPr>
                  <a:spLocks/>
                </p:cNvSpPr>
                <p:nvPr/>
              </p:nvSpPr>
              <p:spPr bwMode="auto">
                <a:xfrm>
                  <a:off x="4950" y="2603"/>
                  <a:ext cx="75" cy="402"/>
                </a:xfrm>
                <a:custGeom>
                  <a:avLst/>
                  <a:gdLst>
                    <a:gd name="T0" fmla="*/ 0 w 66"/>
                    <a:gd name="T1" fmla="*/ 306 h 306"/>
                    <a:gd name="T2" fmla="*/ 50 w 66"/>
                    <a:gd name="T3" fmla="*/ 299 h 306"/>
                    <a:gd name="T4" fmla="*/ 66 w 66"/>
                    <a:gd name="T5" fmla="*/ 6 h 306"/>
                    <a:gd name="T6" fmla="*/ 18 w 66"/>
                    <a:gd name="T7" fmla="*/ 0 h 306"/>
                    <a:gd name="T8" fmla="*/ 0 w 66"/>
                    <a:gd name="T9" fmla="*/ 306 h 3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6" h="306">
                      <a:moveTo>
                        <a:pt x="0" y="306"/>
                      </a:moveTo>
                      <a:lnTo>
                        <a:pt x="50" y="299"/>
                      </a:lnTo>
                      <a:lnTo>
                        <a:pt x="66" y="6"/>
                      </a:lnTo>
                      <a:lnTo>
                        <a:pt x="18" y="0"/>
                      </a:lnTo>
                      <a:lnTo>
                        <a:pt x="0" y="306"/>
                      </a:lnTo>
                      <a:close/>
                    </a:path>
                  </a:pathLst>
                </a:custGeom>
                <a:solidFill>
                  <a:srgbClr val="FFCCFF"/>
                </a:solidFill>
                <a:ln w="317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4" name="Freeform 73"/>
                <p:cNvSpPr>
                  <a:spLocks/>
                </p:cNvSpPr>
                <p:nvPr/>
              </p:nvSpPr>
              <p:spPr bwMode="auto">
                <a:xfrm flipV="1">
                  <a:off x="4956" y="1584"/>
                  <a:ext cx="66" cy="402"/>
                </a:xfrm>
                <a:custGeom>
                  <a:avLst/>
                  <a:gdLst>
                    <a:gd name="T0" fmla="*/ 0 w 66"/>
                    <a:gd name="T1" fmla="*/ 306 h 306"/>
                    <a:gd name="T2" fmla="*/ 50 w 66"/>
                    <a:gd name="T3" fmla="*/ 299 h 306"/>
                    <a:gd name="T4" fmla="*/ 66 w 66"/>
                    <a:gd name="T5" fmla="*/ 6 h 306"/>
                    <a:gd name="T6" fmla="*/ 18 w 66"/>
                    <a:gd name="T7" fmla="*/ 0 h 306"/>
                    <a:gd name="T8" fmla="*/ 0 w 66"/>
                    <a:gd name="T9" fmla="*/ 306 h 3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6" h="306">
                      <a:moveTo>
                        <a:pt x="0" y="306"/>
                      </a:moveTo>
                      <a:lnTo>
                        <a:pt x="50" y="299"/>
                      </a:lnTo>
                      <a:lnTo>
                        <a:pt x="66" y="6"/>
                      </a:lnTo>
                      <a:lnTo>
                        <a:pt x="18" y="0"/>
                      </a:lnTo>
                      <a:lnTo>
                        <a:pt x="0" y="306"/>
                      </a:lnTo>
                      <a:close/>
                    </a:path>
                  </a:pathLst>
                </a:custGeom>
                <a:solidFill>
                  <a:srgbClr val="FFCCFF"/>
                </a:solidFill>
                <a:ln w="317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5" name="Line 74"/>
                <p:cNvSpPr>
                  <a:spLocks noChangeShapeType="1"/>
                </p:cNvSpPr>
                <p:nvPr/>
              </p:nvSpPr>
              <p:spPr bwMode="auto">
                <a:xfrm flipV="1">
                  <a:off x="2788" y="3176"/>
                  <a:ext cx="1058" cy="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6" name="Line 75"/>
                <p:cNvSpPr>
                  <a:spLocks noChangeShapeType="1"/>
                </p:cNvSpPr>
                <p:nvPr/>
              </p:nvSpPr>
              <p:spPr bwMode="auto">
                <a:xfrm>
                  <a:off x="2788" y="1412"/>
                  <a:ext cx="1058" cy="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44" name="AutoShape 76"/>
              <p:cNvSpPr>
                <a:spLocks noChangeArrowheads="1"/>
              </p:cNvSpPr>
              <p:nvPr/>
            </p:nvSpPr>
            <p:spPr bwMode="auto">
              <a:xfrm>
                <a:off x="4142" y="3183"/>
                <a:ext cx="22" cy="54"/>
              </a:xfrm>
              <a:prstGeom prst="roundRect">
                <a:avLst>
                  <a:gd name="adj" fmla="val 16667"/>
                </a:avLst>
              </a:prstGeom>
              <a:solidFill>
                <a:srgbClr val="333333"/>
              </a:solidFill>
              <a:ln w="317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id-ID">
                  <a:solidFill>
                    <a:prstClr val="black"/>
                  </a:solidFill>
                </a:endParaRPr>
              </a:p>
            </p:txBody>
          </p:sp>
          <p:sp>
            <p:nvSpPr>
              <p:cNvPr id="45" name="AutoShape 77"/>
              <p:cNvSpPr>
                <a:spLocks noChangeArrowheads="1"/>
              </p:cNvSpPr>
              <p:nvPr/>
            </p:nvSpPr>
            <p:spPr bwMode="auto">
              <a:xfrm>
                <a:off x="4274" y="3183"/>
                <a:ext cx="23" cy="54"/>
              </a:xfrm>
              <a:prstGeom prst="roundRect">
                <a:avLst>
                  <a:gd name="adj" fmla="val 16667"/>
                </a:avLst>
              </a:prstGeom>
              <a:solidFill>
                <a:srgbClr val="333333"/>
              </a:solidFill>
              <a:ln w="317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id-ID">
                  <a:solidFill>
                    <a:prstClr val="black"/>
                  </a:solidFill>
                </a:endParaRPr>
              </a:p>
            </p:txBody>
          </p:sp>
          <p:sp>
            <p:nvSpPr>
              <p:cNvPr id="46" name="AutoShape 78"/>
              <p:cNvSpPr>
                <a:spLocks noChangeArrowheads="1"/>
              </p:cNvSpPr>
              <p:nvPr/>
            </p:nvSpPr>
            <p:spPr bwMode="auto">
              <a:xfrm>
                <a:off x="4142" y="2988"/>
                <a:ext cx="22" cy="54"/>
              </a:xfrm>
              <a:prstGeom prst="roundRect">
                <a:avLst>
                  <a:gd name="adj" fmla="val 16667"/>
                </a:avLst>
              </a:prstGeom>
              <a:solidFill>
                <a:srgbClr val="333333"/>
              </a:solidFill>
              <a:ln w="317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id-ID">
                  <a:solidFill>
                    <a:prstClr val="black"/>
                  </a:solidFill>
                </a:endParaRPr>
              </a:p>
            </p:txBody>
          </p:sp>
          <p:sp>
            <p:nvSpPr>
              <p:cNvPr id="47" name="AutoShape 79"/>
              <p:cNvSpPr>
                <a:spLocks noChangeArrowheads="1"/>
              </p:cNvSpPr>
              <p:nvPr/>
            </p:nvSpPr>
            <p:spPr bwMode="auto">
              <a:xfrm>
                <a:off x="4274" y="2988"/>
                <a:ext cx="23" cy="54"/>
              </a:xfrm>
              <a:prstGeom prst="roundRect">
                <a:avLst>
                  <a:gd name="adj" fmla="val 16667"/>
                </a:avLst>
              </a:prstGeom>
              <a:solidFill>
                <a:srgbClr val="333333"/>
              </a:solidFill>
              <a:ln w="317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id-ID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77" name="Text Box 80"/>
            <p:cNvSpPr txBox="1">
              <a:spLocks noChangeArrowheads="1"/>
            </p:cNvSpPr>
            <p:nvPr/>
          </p:nvSpPr>
          <p:spPr bwMode="auto">
            <a:xfrm>
              <a:off x="4565650" y="3238341"/>
              <a:ext cx="1073150" cy="5175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</a:rPr>
                <a:t>without VSC</a:t>
              </a:r>
            </a:p>
          </p:txBody>
        </p:sp>
        <p:sp>
          <p:nvSpPr>
            <p:cNvPr id="78" name="Text Box 81"/>
            <p:cNvSpPr txBox="1">
              <a:spLocks noChangeArrowheads="1"/>
            </p:cNvSpPr>
            <p:nvPr/>
          </p:nvSpPr>
          <p:spPr bwMode="auto">
            <a:xfrm>
              <a:off x="4648200" y="2590641"/>
              <a:ext cx="935038" cy="5175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</a:rPr>
                <a:t>with VSC</a:t>
              </a:r>
            </a:p>
          </p:txBody>
        </p:sp>
        <p:grpSp>
          <p:nvGrpSpPr>
            <p:cNvPr id="79" name="Group 82"/>
            <p:cNvGrpSpPr>
              <a:grpSpLocks/>
            </p:cNvGrpSpPr>
            <p:nvPr/>
          </p:nvGrpSpPr>
          <p:grpSpPr bwMode="auto">
            <a:xfrm>
              <a:off x="812800" y="4981416"/>
              <a:ext cx="379413" cy="782638"/>
              <a:chOff x="4123" y="2928"/>
              <a:chExt cx="191" cy="394"/>
            </a:xfrm>
          </p:grpSpPr>
          <p:grpSp>
            <p:nvGrpSpPr>
              <p:cNvPr id="80" name="Group 83"/>
              <p:cNvGrpSpPr>
                <a:grpSpLocks/>
              </p:cNvGrpSpPr>
              <p:nvPr/>
            </p:nvGrpSpPr>
            <p:grpSpPr bwMode="auto">
              <a:xfrm rot="5400000">
                <a:off x="4022" y="3029"/>
                <a:ext cx="394" cy="191"/>
                <a:chOff x="432" y="1149"/>
                <a:chExt cx="4698" cy="2283"/>
              </a:xfrm>
            </p:grpSpPr>
            <p:sp>
              <p:nvSpPr>
                <p:cNvPr id="85" name="Freeform 84"/>
                <p:cNvSpPr>
                  <a:spLocks/>
                </p:cNvSpPr>
                <p:nvPr/>
              </p:nvSpPr>
              <p:spPr bwMode="auto">
                <a:xfrm>
                  <a:off x="432" y="1350"/>
                  <a:ext cx="4698" cy="1896"/>
                </a:xfrm>
                <a:custGeom>
                  <a:avLst/>
                  <a:gdLst>
                    <a:gd name="T0" fmla="*/ 621 w 4698"/>
                    <a:gd name="T1" fmla="*/ 0 h 1896"/>
                    <a:gd name="T2" fmla="*/ 3888 w 4698"/>
                    <a:gd name="T3" fmla="*/ 6 h 1896"/>
                    <a:gd name="T4" fmla="*/ 4404 w 4698"/>
                    <a:gd name="T5" fmla="*/ 72 h 1896"/>
                    <a:gd name="T6" fmla="*/ 4596 w 4698"/>
                    <a:gd name="T7" fmla="*/ 114 h 1896"/>
                    <a:gd name="T8" fmla="*/ 4632 w 4698"/>
                    <a:gd name="T9" fmla="*/ 162 h 1896"/>
                    <a:gd name="T10" fmla="*/ 4674 w 4698"/>
                    <a:gd name="T11" fmla="*/ 324 h 1896"/>
                    <a:gd name="T12" fmla="*/ 4698 w 4698"/>
                    <a:gd name="T13" fmla="*/ 960 h 1896"/>
                    <a:gd name="T14" fmla="*/ 4674 w 4698"/>
                    <a:gd name="T15" fmla="*/ 1572 h 1896"/>
                    <a:gd name="T16" fmla="*/ 4656 w 4698"/>
                    <a:gd name="T17" fmla="*/ 1704 h 1896"/>
                    <a:gd name="T18" fmla="*/ 4590 w 4698"/>
                    <a:gd name="T19" fmla="*/ 1788 h 1896"/>
                    <a:gd name="T20" fmla="*/ 4062 w 4698"/>
                    <a:gd name="T21" fmla="*/ 1866 h 1896"/>
                    <a:gd name="T22" fmla="*/ 3720 w 4698"/>
                    <a:gd name="T23" fmla="*/ 1896 h 1896"/>
                    <a:gd name="T24" fmla="*/ 780 w 4698"/>
                    <a:gd name="T25" fmla="*/ 1896 h 1896"/>
                    <a:gd name="T26" fmla="*/ 378 w 4698"/>
                    <a:gd name="T27" fmla="*/ 1878 h 1896"/>
                    <a:gd name="T28" fmla="*/ 246 w 4698"/>
                    <a:gd name="T29" fmla="*/ 1848 h 1896"/>
                    <a:gd name="T30" fmla="*/ 150 w 4698"/>
                    <a:gd name="T31" fmla="*/ 1752 h 1896"/>
                    <a:gd name="T32" fmla="*/ 90 w 4698"/>
                    <a:gd name="T33" fmla="*/ 1650 h 1896"/>
                    <a:gd name="T34" fmla="*/ 36 w 4698"/>
                    <a:gd name="T35" fmla="*/ 1476 h 1896"/>
                    <a:gd name="T36" fmla="*/ 0 w 4698"/>
                    <a:gd name="T37" fmla="*/ 996 h 1896"/>
                    <a:gd name="T38" fmla="*/ 30 w 4698"/>
                    <a:gd name="T39" fmla="*/ 486 h 1896"/>
                    <a:gd name="T40" fmla="*/ 72 w 4698"/>
                    <a:gd name="T41" fmla="*/ 270 h 1896"/>
                    <a:gd name="T42" fmla="*/ 144 w 4698"/>
                    <a:gd name="T43" fmla="*/ 120 h 1896"/>
                    <a:gd name="T44" fmla="*/ 288 w 4698"/>
                    <a:gd name="T45" fmla="*/ 36 h 1896"/>
                    <a:gd name="T46" fmla="*/ 426 w 4698"/>
                    <a:gd name="T47" fmla="*/ 18 h 1896"/>
                    <a:gd name="T48" fmla="*/ 621 w 4698"/>
                    <a:gd name="T49" fmla="*/ 0 h 18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4698" h="1896">
                      <a:moveTo>
                        <a:pt x="621" y="0"/>
                      </a:moveTo>
                      <a:lnTo>
                        <a:pt x="3888" y="6"/>
                      </a:lnTo>
                      <a:lnTo>
                        <a:pt x="4404" y="72"/>
                      </a:lnTo>
                      <a:lnTo>
                        <a:pt x="4596" y="114"/>
                      </a:lnTo>
                      <a:lnTo>
                        <a:pt x="4632" y="162"/>
                      </a:lnTo>
                      <a:lnTo>
                        <a:pt x="4674" y="324"/>
                      </a:lnTo>
                      <a:lnTo>
                        <a:pt x="4698" y="960"/>
                      </a:lnTo>
                      <a:lnTo>
                        <a:pt x="4674" y="1572"/>
                      </a:lnTo>
                      <a:lnTo>
                        <a:pt x="4656" y="1704"/>
                      </a:lnTo>
                      <a:lnTo>
                        <a:pt x="4590" y="1788"/>
                      </a:lnTo>
                      <a:lnTo>
                        <a:pt x="4062" y="1866"/>
                      </a:lnTo>
                      <a:lnTo>
                        <a:pt x="3720" y="1896"/>
                      </a:lnTo>
                      <a:lnTo>
                        <a:pt x="780" y="1896"/>
                      </a:lnTo>
                      <a:lnTo>
                        <a:pt x="378" y="1878"/>
                      </a:lnTo>
                      <a:lnTo>
                        <a:pt x="246" y="1848"/>
                      </a:lnTo>
                      <a:lnTo>
                        <a:pt x="150" y="1752"/>
                      </a:lnTo>
                      <a:lnTo>
                        <a:pt x="90" y="1650"/>
                      </a:lnTo>
                      <a:lnTo>
                        <a:pt x="36" y="1476"/>
                      </a:lnTo>
                      <a:lnTo>
                        <a:pt x="0" y="996"/>
                      </a:lnTo>
                      <a:lnTo>
                        <a:pt x="30" y="486"/>
                      </a:lnTo>
                      <a:lnTo>
                        <a:pt x="72" y="270"/>
                      </a:lnTo>
                      <a:lnTo>
                        <a:pt x="144" y="120"/>
                      </a:lnTo>
                      <a:lnTo>
                        <a:pt x="288" y="36"/>
                      </a:lnTo>
                      <a:lnTo>
                        <a:pt x="426" y="18"/>
                      </a:lnTo>
                      <a:lnTo>
                        <a:pt x="621" y="0"/>
                      </a:lnTo>
                      <a:close/>
                    </a:path>
                  </a:pathLst>
                </a:custGeom>
                <a:solidFill>
                  <a:srgbClr val="CCCCFF"/>
                </a:solidFill>
                <a:ln w="317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6" name="Freeform 85"/>
                <p:cNvSpPr>
                  <a:spLocks/>
                </p:cNvSpPr>
                <p:nvPr/>
              </p:nvSpPr>
              <p:spPr bwMode="auto">
                <a:xfrm>
                  <a:off x="1902" y="1149"/>
                  <a:ext cx="159" cy="300"/>
                </a:xfrm>
                <a:custGeom>
                  <a:avLst/>
                  <a:gdLst>
                    <a:gd name="T0" fmla="*/ 0 w 159"/>
                    <a:gd name="T1" fmla="*/ 288 h 300"/>
                    <a:gd name="T2" fmla="*/ 6 w 159"/>
                    <a:gd name="T3" fmla="*/ 198 h 300"/>
                    <a:gd name="T4" fmla="*/ 78 w 159"/>
                    <a:gd name="T5" fmla="*/ 27 h 300"/>
                    <a:gd name="T6" fmla="*/ 159 w 159"/>
                    <a:gd name="T7" fmla="*/ 0 h 300"/>
                    <a:gd name="T8" fmla="*/ 120 w 159"/>
                    <a:gd name="T9" fmla="*/ 267 h 300"/>
                    <a:gd name="T10" fmla="*/ 24 w 159"/>
                    <a:gd name="T11" fmla="*/ 300 h 3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59" h="300">
                      <a:moveTo>
                        <a:pt x="0" y="288"/>
                      </a:moveTo>
                      <a:lnTo>
                        <a:pt x="6" y="198"/>
                      </a:lnTo>
                      <a:lnTo>
                        <a:pt x="78" y="27"/>
                      </a:lnTo>
                      <a:lnTo>
                        <a:pt x="159" y="0"/>
                      </a:lnTo>
                      <a:lnTo>
                        <a:pt x="120" y="267"/>
                      </a:lnTo>
                      <a:lnTo>
                        <a:pt x="24" y="300"/>
                      </a:lnTo>
                    </a:path>
                  </a:pathLst>
                </a:custGeom>
                <a:solidFill>
                  <a:srgbClr val="CCCCFF"/>
                </a:solidFill>
                <a:ln w="317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7" name="Freeform 86"/>
                <p:cNvSpPr>
                  <a:spLocks/>
                </p:cNvSpPr>
                <p:nvPr/>
              </p:nvSpPr>
              <p:spPr bwMode="auto">
                <a:xfrm flipV="1">
                  <a:off x="1902" y="3132"/>
                  <a:ext cx="159" cy="300"/>
                </a:xfrm>
                <a:custGeom>
                  <a:avLst/>
                  <a:gdLst>
                    <a:gd name="T0" fmla="*/ 0 w 159"/>
                    <a:gd name="T1" fmla="*/ 288 h 300"/>
                    <a:gd name="T2" fmla="*/ 6 w 159"/>
                    <a:gd name="T3" fmla="*/ 198 h 300"/>
                    <a:gd name="T4" fmla="*/ 78 w 159"/>
                    <a:gd name="T5" fmla="*/ 27 h 300"/>
                    <a:gd name="T6" fmla="*/ 159 w 159"/>
                    <a:gd name="T7" fmla="*/ 0 h 300"/>
                    <a:gd name="T8" fmla="*/ 120 w 159"/>
                    <a:gd name="T9" fmla="*/ 267 h 300"/>
                    <a:gd name="T10" fmla="*/ 24 w 159"/>
                    <a:gd name="T11" fmla="*/ 300 h 3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59" h="300">
                      <a:moveTo>
                        <a:pt x="0" y="288"/>
                      </a:moveTo>
                      <a:lnTo>
                        <a:pt x="6" y="198"/>
                      </a:lnTo>
                      <a:lnTo>
                        <a:pt x="78" y="27"/>
                      </a:lnTo>
                      <a:lnTo>
                        <a:pt x="159" y="0"/>
                      </a:lnTo>
                      <a:lnTo>
                        <a:pt x="120" y="267"/>
                      </a:lnTo>
                      <a:lnTo>
                        <a:pt x="24" y="300"/>
                      </a:lnTo>
                    </a:path>
                  </a:pathLst>
                </a:custGeom>
                <a:solidFill>
                  <a:srgbClr val="CCCCFF"/>
                </a:solidFill>
                <a:ln w="317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8" name="Freeform 87"/>
                <p:cNvSpPr>
                  <a:spLocks/>
                </p:cNvSpPr>
                <p:nvPr/>
              </p:nvSpPr>
              <p:spPr bwMode="auto">
                <a:xfrm>
                  <a:off x="1624" y="1508"/>
                  <a:ext cx="728" cy="1569"/>
                </a:xfrm>
                <a:custGeom>
                  <a:avLst/>
                  <a:gdLst>
                    <a:gd name="T0" fmla="*/ 116 w 728"/>
                    <a:gd name="T1" fmla="*/ 1564 h 1569"/>
                    <a:gd name="T2" fmla="*/ 24 w 728"/>
                    <a:gd name="T3" fmla="*/ 1192 h 1569"/>
                    <a:gd name="T4" fmla="*/ 0 w 728"/>
                    <a:gd name="T5" fmla="*/ 760 h 1569"/>
                    <a:gd name="T6" fmla="*/ 40 w 728"/>
                    <a:gd name="T7" fmla="*/ 292 h 1569"/>
                    <a:gd name="T8" fmla="*/ 132 w 728"/>
                    <a:gd name="T9" fmla="*/ 0 h 1569"/>
                    <a:gd name="T10" fmla="*/ 724 w 728"/>
                    <a:gd name="T11" fmla="*/ 180 h 1569"/>
                    <a:gd name="T12" fmla="*/ 684 w 728"/>
                    <a:gd name="T13" fmla="*/ 464 h 1569"/>
                    <a:gd name="T14" fmla="*/ 680 w 728"/>
                    <a:gd name="T15" fmla="*/ 772 h 1569"/>
                    <a:gd name="T16" fmla="*/ 680 w 728"/>
                    <a:gd name="T17" fmla="*/ 1108 h 1569"/>
                    <a:gd name="T18" fmla="*/ 728 w 728"/>
                    <a:gd name="T19" fmla="*/ 1404 h 1569"/>
                    <a:gd name="T20" fmla="*/ 137 w 728"/>
                    <a:gd name="T21" fmla="*/ 1569 h 1569"/>
                    <a:gd name="T22" fmla="*/ 116 w 728"/>
                    <a:gd name="T23" fmla="*/ 1564 h 15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728" h="1569">
                      <a:moveTo>
                        <a:pt x="116" y="1564"/>
                      </a:moveTo>
                      <a:lnTo>
                        <a:pt x="24" y="1192"/>
                      </a:lnTo>
                      <a:lnTo>
                        <a:pt x="0" y="760"/>
                      </a:lnTo>
                      <a:lnTo>
                        <a:pt x="40" y="292"/>
                      </a:lnTo>
                      <a:lnTo>
                        <a:pt x="132" y="0"/>
                      </a:lnTo>
                      <a:lnTo>
                        <a:pt x="724" y="180"/>
                      </a:lnTo>
                      <a:lnTo>
                        <a:pt x="684" y="464"/>
                      </a:lnTo>
                      <a:lnTo>
                        <a:pt x="680" y="772"/>
                      </a:lnTo>
                      <a:lnTo>
                        <a:pt x="680" y="1108"/>
                      </a:lnTo>
                      <a:lnTo>
                        <a:pt x="728" y="1404"/>
                      </a:lnTo>
                      <a:lnTo>
                        <a:pt x="137" y="1569"/>
                      </a:lnTo>
                      <a:lnTo>
                        <a:pt x="116" y="1564"/>
                      </a:lnTo>
                      <a:close/>
                    </a:path>
                  </a:pathLst>
                </a:custGeom>
                <a:solidFill>
                  <a:srgbClr val="CCECFF"/>
                </a:solidFill>
                <a:ln w="317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9" name="Freeform 88"/>
                <p:cNvSpPr>
                  <a:spLocks/>
                </p:cNvSpPr>
                <p:nvPr/>
              </p:nvSpPr>
              <p:spPr bwMode="auto">
                <a:xfrm>
                  <a:off x="1988" y="2932"/>
                  <a:ext cx="932" cy="244"/>
                </a:xfrm>
                <a:custGeom>
                  <a:avLst/>
                  <a:gdLst>
                    <a:gd name="T0" fmla="*/ 932 w 932"/>
                    <a:gd name="T1" fmla="*/ 0 h 244"/>
                    <a:gd name="T2" fmla="*/ 420 w 932"/>
                    <a:gd name="T3" fmla="*/ 24 h 244"/>
                    <a:gd name="T4" fmla="*/ 76 w 932"/>
                    <a:gd name="T5" fmla="*/ 144 h 244"/>
                    <a:gd name="T6" fmla="*/ 0 w 932"/>
                    <a:gd name="T7" fmla="*/ 240 h 244"/>
                    <a:gd name="T8" fmla="*/ 828 w 932"/>
                    <a:gd name="T9" fmla="*/ 244 h 244"/>
                    <a:gd name="T10" fmla="*/ 932 w 932"/>
                    <a:gd name="T11" fmla="*/ 0 h 2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32" h="244">
                      <a:moveTo>
                        <a:pt x="932" y="0"/>
                      </a:moveTo>
                      <a:lnTo>
                        <a:pt x="420" y="24"/>
                      </a:lnTo>
                      <a:lnTo>
                        <a:pt x="76" y="144"/>
                      </a:lnTo>
                      <a:lnTo>
                        <a:pt x="0" y="240"/>
                      </a:lnTo>
                      <a:lnTo>
                        <a:pt x="828" y="244"/>
                      </a:lnTo>
                      <a:lnTo>
                        <a:pt x="932" y="0"/>
                      </a:lnTo>
                      <a:close/>
                    </a:path>
                  </a:pathLst>
                </a:custGeom>
                <a:solidFill>
                  <a:srgbClr val="CCECFF"/>
                </a:solidFill>
                <a:ln w="317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0" name="Freeform 89"/>
                <p:cNvSpPr>
                  <a:spLocks/>
                </p:cNvSpPr>
                <p:nvPr/>
              </p:nvSpPr>
              <p:spPr bwMode="auto">
                <a:xfrm>
                  <a:off x="2908" y="2932"/>
                  <a:ext cx="696" cy="248"/>
                </a:xfrm>
                <a:custGeom>
                  <a:avLst/>
                  <a:gdLst>
                    <a:gd name="T0" fmla="*/ 64 w 696"/>
                    <a:gd name="T1" fmla="*/ 0 h 248"/>
                    <a:gd name="T2" fmla="*/ 576 w 696"/>
                    <a:gd name="T3" fmla="*/ 6 h 248"/>
                    <a:gd name="T4" fmla="*/ 696 w 696"/>
                    <a:gd name="T5" fmla="*/ 44 h 248"/>
                    <a:gd name="T6" fmla="*/ 658 w 696"/>
                    <a:gd name="T7" fmla="*/ 244 h 248"/>
                    <a:gd name="T8" fmla="*/ 0 w 696"/>
                    <a:gd name="T9" fmla="*/ 248 h 248"/>
                    <a:gd name="T10" fmla="*/ 64 w 696"/>
                    <a:gd name="T11" fmla="*/ 0 h 2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96" h="248">
                      <a:moveTo>
                        <a:pt x="64" y="0"/>
                      </a:moveTo>
                      <a:lnTo>
                        <a:pt x="576" y="6"/>
                      </a:lnTo>
                      <a:lnTo>
                        <a:pt x="696" y="44"/>
                      </a:lnTo>
                      <a:lnTo>
                        <a:pt x="658" y="244"/>
                      </a:lnTo>
                      <a:lnTo>
                        <a:pt x="0" y="248"/>
                      </a:lnTo>
                      <a:lnTo>
                        <a:pt x="64" y="0"/>
                      </a:lnTo>
                      <a:close/>
                    </a:path>
                  </a:pathLst>
                </a:custGeom>
                <a:solidFill>
                  <a:srgbClr val="CCECFF"/>
                </a:solidFill>
                <a:ln w="317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1" name="Freeform 90"/>
                <p:cNvSpPr>
                  <a:spLocks/>
                </p:cNvSpPr>
                <p:nvPr/>
              </p:nvSpPr>
              <p:spPr bwMode="auto">
                <a:xfrm flipV="1">
                  <a:off x="1988" y="1414"/>
                  <a:ext cx="932" cy="244"/>
                </a:xfrm>
                <a:custGeom>
                  <a:avLst/>
                  <a:gdLst>
                    <a:gd name="T0" fmla="*/ 932 w 932"/>
                    <a:gd name="T1" fmla="*/ 0 h 244"/>
                    <a:gd name="T2" fmla="*/ 420 w 932"/>
                    <a:gd name="T3" fmla="*/ 24 h 244"/>
                    <a:gd name="T4" fmla="*/ 76 w 932"/>
                    <a:gd name="T5" fmla="*/ 144 h 244"/>
                    <a:gd name="T6" fmla="*/ 0 w 932"/>
                    <a:gd name="T7" fmla="*/ 240 h 244"/>
                    <a:gd name="T8" fmla="*/ 828 w 932"/>
                    <a:gd name="T9" fmla="*/ 244 h 244"/>
                    <a:gd name="T10" fmla="*/ 932 w 932"/>
                    <a:gd name="T11" fmla="*/ 0 h 2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32" h="244">
                      <a:moveTo>
                        <a:pt x="932" y="0"/>
                      </a:moveTo>
                      <a:lnTo>
                        <a:pt x="420" y="24"/>
                      </a:lnTo>
                      <a:lnTo>
                        <a:pt x="76" y="144"/>
                      </a:lnTo>
                      <a:lnTo>
                        <a:pt x="0" y="240"/>
                      </a:lnTo>
                      <a:lnTo>
                        <a:pt x="828" y="244"/>
                      </a:lnTo>
                      <a:lnTo>
                        <a:pt x="932" y="0"/>
                      </a:lnTo>
                      <a:close/>
                    </a:path>
                  </a:pathLst>
                </a:custGeom>
                <a:solidFill>
                  <a:srgbClr val="CCECFF"/>
                </a:solidFill>
                <a:ln w="317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2" name="Freeform 91"/>
                <p:cNvSpPr>
                  <a:spLocks/>
                </p:cNvSpPr>
                <p:nvPr/>
              </p:nvSpPr>
              <p:spPr bwMode="auto">
                <a:xfrm flipV="1">
                  <a:off x="2908" y="1414"/>
                  <a:ext cx="696" cy="248"/>
                </a:xfrm>
                <a:custGeom>
                  <a:avLst/>
                  <a:gdLst>
                    <a:gd name="T0" fmla="*/ 64 w 696"/>
                    <a:gd name="T1" fmla="*/ 0 h 248"/>
                    <a:gd name="T2" fmla="*/ 576 w 696"/>
                    <a:gd name="T3" fmla="*/ 6 h 248"/>
                    <a:gd name="T4" fmla="*/ 696 w 696"/>
                    <a:gd name="T5" fmla="*/ 44 h 248"/>
                    <a:gd name="T6" fmla="*/ 658 w 696"/>
                    <a:gd name="T7" fmla="*/ 244 h 248"/>
                    <a:gd name="T8" fmla="*/ 0 w 696"/>
                    <a:gd name="T9" fmla="*/ 248 h 248"/>
                    <a:gd name="T10" fmla="*/ 64 w 696"/>
                    <a:gd name="T11" fmla="*/ 0 h 2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96" h="248">
                      <a:moveTo>
                        <a:pt x="64" y="0"/>
                      </a:moveTo>
                      <a:lnTo>
                        <a:pt x="576" y="6"/>
                      </a:lnTo>
                      <a:lnTo>
                        <a:pt x="696" y="44"/>
                      </a:lnTo>
                      <a:lnTo>
                        <a:pt x="658" y="244"/>
                      </a:lnTo>
                      <a:lnTo>
                        <a:pt x="0" y="248"/>
                      </a:lnTo>
                      <a:lnTo>
                        <a:pt x="64" y="0"/>
                      </a:lnTo>
                      <a:close/>
                    </a:path>
                  </a:pathLst>
                </a:custGeom>
                <a:solidFill>
                  <a:srgbClr val="CCECFF"/>
                </a:solidFill>
                <a:ln w="317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3" name="Freeform 92"/>
                <p:cNvSpPr>
                  <a:spLocks/>
                </p:cNvSpPr>
                <p:nvPr/>
              </p:nvSpPr>
              <p:spPr bwMode="auto">
                <a:xfrm>
                  <a:off x="3852" y="1572"/>
                  <a:ext cx="728" cy="1448"/>
                </a:xfrm>
                <a:custGeom>
                  <a:avLst/>
                  <a:gdLst>
                    <a:gd name="T0" fmla="*/ 612 w 728"/>
                    <a:gd name="T1" fmla="*/ 1448 h 1448"/>
                    <a:gd name="T2" fmla="*/ 704 w 728"/>
                    <a:gd name="T3" fmla="*/ 1128 h 1448"/>
                    <a:gd name="T4" fmla="*/ 728 w 728"/>
                    <a:gd name="T5" fmla="*/ 696 h 1448"/>
                    <a:gd name="T6" fmla="*/ 688 w 728"/>
                    <a:gd name="T7" fmla="*/ 228 h 1448"/>
                    <a:gd name="T8" fmla="*/ 608 w 728"/>
                    <a:gd name="T9" fmla="*/ 0 h 1448"/>
                    <a:gd name="T10" fmla="*/ 20 w 728"/>
                    <a:gd name="T11" fmla="*/ 128 h 1448"/>
                    <a:gd name="T12" fmla="*/ 44 w 728"/>
                    <a:gd name="T13" fmla="*/ 400 h 1448"/>
                    <a:gd name="T14" fmla="*/ 48 w 728"/>
                    <a:gd name="T15" fmla="*/ 708 h 1448"/>
                    <a:gd name="T16" fmla="*/ 48 w 728"/>
                    <a:gd name="T17" fmla="*/ 1044 h 1448"/>
                    <a:gd name="T18" fmla="*/ 0 w 728"/>
                    <a:gd name="T19" fmla="*/ 1340 h 1448"/>
                    <a:gd name="T20" fmla="*/ 596 w 728"/>
                    <a:gd name="T21" fmla="*/ 1444 h 14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728" h="1448">
                      <a:moveTo>
                        <a:pt x="612" y="1448"/>
                      </a:moveTo>
                      <a:lnTo>
                        <a:pt x="704" y="1128"/>
                      </a:lnTo>
                      <a:lnTo>
                        <a:pt x="728" y="696"/>
                      </a:lnTo>
                      <a:lnTo>
                        <a:pt x="688" y="228"/>
                      </a:lnTo>
                      <a:lnTo>
                        <a:pt x="608" y="0"/>
                      </a:lnTo>
                      <a:lnTo>
                        <a:pt x="20" y="128"/>
                      </a:lnTo>
                      <a:lnTo>
                        <a:pt x="44" y="400"/>
                      </a:lnTo>
                      <a:lnTo>
                        <a:pt x="48" y="708"/>
                      </a:lnTo>
                      <a:lnTo>
                        <a:pt x="48" y="1044"/>
                      </a:lnTo>
                      <a:lnTo>
                        <a:pt x="0" y="1340"/>
                      </a:lnTo>
                      <a:lnTo>
                        <a:pt x="596" y="1444"/>
                      </a:lnTo>
                    </a:path>
                  </a:pathLst>
                </a:custGeom>
                <a:solidFill>
                  <a:srgbClr val="CCECFF"/>
                </a:solidFill>
                <a:ln w="317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4" name="Freeform 93"/>
                <p:cNvSpPr>
                  <a:spLocks/>
                </p:cNvSpPr>
                <p:nvPr/>
              </p:nvSpPr>
              <p:spPr bwMode="auto">
                <a:xfrm>
                  <a:off x="616" y="2828"/>
                  <a:ext cx="412" cy="384"/>
                </a:xfrm>
                <a:custGeom>
                  <a:avLst/>
                  <a:gdLst>
                    <a:gd name="T0" fmla="*/ 0 w 412"/>
                    <a:gd name="T1" fmla="*/ 0 h 384"/>
                    <a:gd name="T2" fmla="*/ 104 w 412"/>
                    <a:gd name="T3" fmla="*/ 324 h 384"/>
                    <a:gd name="T4" fmla="*/ 208 w 412"/>
                    <a:gd name="T5" fmla="*/ 384 h 384"/>
                    <a:gd name="T6" fmla="*/ 412 w 412"/>
                    <a:gd name="T7" fmla="*/ 344 h 384"/>
                    <a:gd name="T8" fmla="*/ 256 w 412"/>
                    <a:gd name="T9" fmla="*/ 284 h 384"/>
                    <a:gd name="T10" fmla="*/ 148 w 412"/>
                    <a:gd name="T11" fmla="*/ 152 h 384"/>
                    <a:gd name="T12" fmla="*/ 0 w 412"/>
                    <a:gd name="T13" fmla="*/ 0 h 3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12" h="384">
                      <a:moveTo>
                        <a:pt x="0" y="0"/>
                      </a:moveTo>
                      <a:lnTo>
                        <a:pt x="104" y="324"/>
                      </a:lnTo>
                      <a:lnTo>
                        <a:pt x="208" y="384"/>
                      </a:lnTo>
                      <a:lnTo>
                        <a:pt x="412" y="344"/>
                      </a:lnTo>
                      <a:lnTo>
                        <a:pt x="256" y="284"/>
                      </a:lnTo>
                      <a:lnTo>
                        <a:pt x="148" y="15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CCECFF"/>
                </a:solidFill>
                <a:ln w="317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5" name="Freeform 94"/>
                <p:cNvSpPr>
                  <a:spLocks/>
                </p:cNvSpPr>
                <p:nvPr/>
              </p:nvSpPr>
              <p:spPr bwMode="auto">
                <a:xfrm>
                  <a:off x="844" y="3080"/>
                  <a:ext cx="904" cy="16"/>
                </a:xfrm>
                <a:custGeom>
                  <a:avLst/>
                  <a:gdLst>
                    <a:gd name="T0" fmla="*/ 0 w 904"/>
                    <a:gd name="T1" fmla="*/ 0 h 16"/>
                    <a:gd name="T2" fmla="*/ 540 w 904"/>
                    <a:gd name="T3" fmla="*/ 16 h 16"/>
                    <a:gd name="T4" fmla="*/ 904 w 904"/>
                    <a:gd name="T5" fmla="*/ 4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904" h="16">
                      <a:moveTo>
                        <a:pt x="0" y="0"/>
                      </a:moveTo>
                      <a:lnTo>
                        <a:pt x="540" y="16"/>
                      </a:lnTo>
                      <a:lnTo>
                        <a:pt x="904" y="4"/>
                      </a:lnTo>
                    </a:path>
                  </a:pathLst>
                </a:custGeom>
                <a:noFill/>
                <a:ln w="317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6" name="Freeform 95"/>
                <p:cNvSpPr>
                  <a:spLocks/>
                </p:cNvSpPr>
                <p:nvPr/>
              </p:nvSpPr>
              <p:spPr bwMode="auto">
                <a:xfrm>
                  <a:off x="664" y="2792"/>
                  <a:ext cx="1084" cy="288"/>
                </a:xfrm>
                <a:custGeom>
                  <a:avLst/>
                  <a:gdLst>
                    <a:gd name="T0" fmla="*/ 0 w 1072"/>
                    <a:gd name="T1" fmla="*/ 0 h 284"/>
                    <a:gd name="T2" fmla="*/ 460 w 1072"/>
                    <a:gd name="T3" fmla="*/ 168 h 284"/>
                    <a:gd name="T4" fmla="*/ 1072 w 1072"/>
                    <a:gd name="T5" fmla="*/ 284 h 2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072" h="284">
                      <a:moveTo>
                        <a:pt x="0" y="0"/>
                      </a:moveTo>
                      <a:lnTo>
                        <a:pt x="460" y="168"/>
                      </a:lnTo>
                      <a:lnTo>
                        <a:pt x="1072" y="284"/>
                      </a:lnTo>
                    </a:path>
                  </a:pathLst>
                </a:custGeom>
                <a:noFill/>
                <a:ln w="317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7" name="Freeform 96"/>
                <p:cNvSpPr>
                  <a:spLocks/>
                </p:cNvSpPr>
                <p:nvPr/>
              </p:nvSpPr>
              <p:spPr bwMode="auto">
                <a:xfrm>
                  <a:off x="536" y="1816"/>
                  <a:ext cx="132" cy="972"/>
                </a:xfrm>
                <a:custGeom>
                  <a:avLst/>
                  <a:gdLst>
                    <a:gd name="T0" fmla="*/ 12 w 132"/>
                    <a:gd name="T1" fmla="*/ 192 h 972"/>
                    <a:gd name="T2" fmla="*/ 44 w 132"/>
                    <a:gd name="T3" fmla="*/ 56 h 972"/>
                    <a:gd name="T4" fmla="*/ 132 w 132"/>
                    <a:gd name="T5" fmla="*/ 0 h 972"/>
                    <a:gd name="T6" fmla="*/ 92 w 132"/>
                    <a:gd name="T7" fmla="*/ 200 h 972"/>
                    <a:gd name="T8" fmla="*/ 80 w 132"/>
                    <a:gd name="T9" fmla="*/ 484 h 972"/>
                    <a:gd name="T10" fmla="*/ 100 w 132"/>
                    <a:gd name="T11" fmla="*/ 792 h 972"/>
                    <a:gd name="T12" fmla="*/ 132 w 132"/>
                    <a:gd name="T13" fmla="*/ 972 h 972"/>
                    <a:gd name="T14" fmla="*/ 44 w 132"/>
                    <a:gd name="T15" fmla="*/ 912 h 972"/>
                    <a:gd name="T16" fmla="*/ 13 w 132"/>
                    <a:gd name="T17" fmla="*/ 796 h 972"/>
                    <a:gd name="T18" fmla="*/ 0 w 132"/>
                    <a:gd name="T19" fmla="*/ 480 h 972"/>
                    <a:gd name="T20" fmla="*/ 12 w 132"/>
                    <a:gd name="T21" fmla="*/ 192 h 9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32" h="972">
                      <a:moveTo>
                        <a:pt x="12" y="192"/>
                      </a:moveTo>
                      <a:lnTo>
                        <a:pt x="44" y="56"/>
                      </a:lnTo>
                      <a:lnTo>
                        <a:pt x="132" y="0"/>
                      </a:lnTo>
                      <a:lnTo>
                        <a:pt x="92" y="200"/>
                      </a:lnTo>
                      <a:lnTo>
                        <a:pt x="80" y="484"/>
                      </a:lnTo>
                      <a:lnTo>
                        <a:pt x="100" y="792"/>
                      </a:lnTo>
                      <a:lnTo>
                        <a:pt x="132" y="972"/>
                      </a:lnTo>
                      <a:lnTo>
                        <a:pt x="44" y="912"/>
                      </a:lnTo>
                      <a:lnTo>
                        <a:pt x="13" y="796"/>
                      </a:lnTo>
                      <a:lnTo>
                        <a:pt x="0" y="480"/>
                      </a:lnTo>
                      <a:lnTo>
                        <a:pt x="12" y="192"/>
                      </a:lnTo>
                      <a:close/>
                    </a:path>
                  </a:pathLst>
                </a:custGeom>
                <a:noFill/>
                <a:ln w="317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8" name="Line 97"/>
                <p:cNvSpPr>
                  <a:spLocks noChangeShapeType="1"/>
                </p:cNvSpPr>
                <p:nvPr/>
              </p:nvSpPr>
              <p:spPr bwMode="auto">
                <a:xfrm>
                  <a:off x="576" y="2736"/>
                  <a:ext cx="48" cy="10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9" name="Freeform 98"/>
                <p:cNvSpPr>
                  <a:spLocks/>
                </p:cNvSpPr>
                <p:nvPr/>
              </p:nvSpPr>
              <p:spPr bwMode="auto">
                <a:xfrm>
                  <a:off x="1808" y="2924"/>
                  <a:ext cx="2068" cy="316"/>
                </a:xfrm>
                <a:custGeom>
                  <a:avLst/>
                  <a:gdLst>
                    <a:gd name="T0" fmla="*/ 1952 w 2068"/>
                    <a:gd name="T1" fmla="*/ 316 h 316"/>
                    <a:gd name="T2" fmla="*/ 2068 w 2068"/>
                    <a:gd name="T3" fmla="*/ 228 h 316"/>
                    <a:gd name="T4" fmla="*/ 2068 w 2068"/>
                    <a:gd name="T5" fmla="*/ 176 h 316"/>
                    <a:gd name="T6" fmla="*/ 1676 w 2068"/>
                    <a:gd name="T7" fmla="*/ 0 h 316"/>
                    <a:gd name="T8" fmla="*/ 1084 w 2068"/>
                    <a:gd name="T9" fmla="*/ 12 h 316"/>
                    <a:gd name="T10" fmla="*/ 588 w 2068"/>
                    <a:gd name="T11" fmla="*/ 32 h 316"/>
                    <a:gd name="T12" fmla="*/ 84 w 2068"/>
                    <a:gd name="T13" fmla="*/ 216 h 316"/>
                    <a:gd name="T14" fmla="*/ 0 w 2068"/>
                    <a:gd name="T15" fmla="*/ 316 h 3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068" h="316">
                      <a:moveTo>
                        <a:pt x="1952" y="316"/>
                      </a:moveTo>
                      <a:lnTo>
                        <a:pt x="2068" y="228"/>
                      </a:lnTo>
                      <a:lnTo>
                        <a:pt x="2068" y="176"/>
                      </a:lnTo>
                      <a:lnTo>
                        <a:pt x="1676" y="0"/>
                      </a:lnTo>
                      <a:lnTo>
                        <a:pt x="1084" y="12"/>
                      </a:lnTo>
                      <a:lnTo>
                        <a:pt x="588" y="32"/>
                      </a:lnTo>
                      <a:lnTo>
                        <a:pt x="84" y="216"/>
                      </a:lnTo>
                      <a:lnTo>
                        <a:pt x="0" y="316"/>
                      </a:lnTo>
                    </a:path>
                  </a:pathLst>
                </a:custGeom>
                <a:noFill/>
                <a:ln w="317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0" name="Line 99"/>
                <p:cNvSpPr>
                  <a:spLocks noChangeShapeType="1"/>
                </p:cNvSpPr>
                <p:nvPr/>
              </p:nvSpPr>
              <p:spPr bwMode="auto">
                <a:xfrm flipH="1">
                  <a:off x="2784" y="3156"/>
                  <a:ext cx="40" cy="92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1" name="Freeform 100"/>
                <p:cNvSpPr>
                  <a:spLocks/>
                </p:cNvSpPr>
                <p:nvPr/>
              </p:nvSpPr>
              <p:spPr bwMode="auto">
                <a:xfrm flipV="1">
                  <a:off x="1808" y="1348"/>
                  <a:ext cx="2068" cy="316"/>
                </a:xfrm>
                <a:custGeom>
                  <a:avLst/>
                  <a:gdLst>
                    <a:gd name="T0" fmla="*/ 1952 w 2068"/>
                    <a:gd name="T1" fmla="*/ 316 h 316"/>
                    <a:gd name="T2" fmla="*/ 2068 w 2068"/>
                    <a:gd name="T3" fmla="*/ 228 h 316"/>
                    <a:gd name="T4" fmla="*/ 2068 w 2068"/>
                    <a:gd name="T5" fmla="*/ 176 h 316"/>
                    <a:gd name="T6" fmla="*/ 1676 w 2068"/>
                    <a:gd name="T7" fmla="*/ 0 h 316"/>
                    <a:gd name="T8" fmla="*/ 1084 w 2068"/>
                    <a:gd name="T9" fmla="*/ 12 h 316"/>
                    <a:gd name="T10" fmla="*/ 588 w 2068"/>
                    <a:gd name="T11" fmla="*/ 32 h 316"/>
                    <a:gd name="T12" fmla="*/ 84 w 2068"/>
                    <a:gd name="T13" fmla="*/ 216 h 316"/>
                    <a:gd name="T14" fmla="*/ 0 w 2068"/>
                    <a:gd name="T15" fmla="*/ 316 h 3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068" h="316">
                      <a:moveTo>
                        <a:pt x="1952" y="316"/>
                      </a:moveTo>
                      <a:lnTo>
                        <a:pt x="2068" y="228"/>
                      </a:lnTo>
                      <a:lnTo>
                        <a:pt x="2068" y="176"/>
                      </a:lnTo>
                      <a:lnTo>
                        <a:pt x="1676" y="0"/>
                      </a:lnTo>
                      <a:lnTo>
                        <a:pt x="1084" y="12"/>
                      </a:lnTo>
                      <a:lnTo>
                        <a:pt x="588" y="32"/>
                      </a:lnTo>
                      <a:lnTo>
                        <a:pt x="84" y="216"/>
                      </a:lnTo>
                      <a:lnTo>
                        <a:pt x="0" y="316"/>
                      </a:lnTo>
                    </a:path>
                  </a:pathLst>
                </a:custGeom>
                <a:noFill/>
                <a:ln w="317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2" name="Freeform 101"/>
                <p:cNvSpPr>
                  <a:spLocks/>
                </p:cNvSpPr>
                <p:nvPr/>
              </p:nvSpPr>
              <p:spPr bwMode="auto">
                <a:xfrm flipV="1">
                  <a:off x="616" y="1388"/>
                  <a:ext cx="412" cy="384"/>
                </a:xfrm>
                <a:custGeom>
                  <a:avLst/>
                  <a:gdLst>
                    <a:gd name="T0" fmla="*/ 0 w 412"/>
                    <a:gd name="T1" fmla="*/ 0 h 384"/>
                    <a:gd name="T2" fmla="*/ 104 w 412"/>
                    <a:gd name="T3" fmla="*/ 324 h 384"/>
                    <a:gd name="T4" fmla="*/ 208 w 412"/>
                    <a:gd name="T5" fmla="*/ 384 h 384"/>
                    <a:gd name="T6" fmla="*/ 412 w 412"/>
                    <a:gd name="T7" fmla="*/ 344 h 384"/>
                    <a:gd name="T8" fmla="*/ 256 w 412"/>
                    <a:gd name="T9" fmla="*/ 284 h 384"/>
                    <a:gd name="T10" fmla="*/ 148 w 412"/>
                    <a:gd name="T11" fmla="*/ 152 h 384"/>
                    <a:gd name="T12" fmla="*/ 0 w 412"/>
                    <a:gd name="T13" fmla="*/ 0 h 3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12" h="384">
                      <a:moveTo>
                        <a:pt x="0" y="0"/>
                      </a:moveTo>
                      <a:lnTo>
                        <a:pt x="104" y="324"/>
                      </a:lnTo>
                      <a:lnTo>
                        <a:pt x="208" y="384"/>
                      </a:lnTo>
                      <a:lnTo>
                        <a:pt x="412" y="344"/>
                      </a:lnTo>
                      <a:lnTo>
                        <a:pt x="256" y="284"/>
                      </a:lnTo>
                      <a:lnTo>
                        <a:pt x="148" y="15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CCECFF"/>
                </a:solidFill>
                <a:ln w="317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3" name="Freeform 102"/>
                <p:cNvSpPr>
                  <a:spLocks/>
                </p:cNvSpPr>
                <p:nvPr/>
              </p:nvSpPr>
              <p:spPr bwMode="auto">
                <a:xfrm flipV="1">
                  <a:off x="844" y="1504"/>
                  <a:ext cx="904" cy="16"/>
                </a:xfrm>
                <a:custGeom>
                  <a:avLst/>
                  <a:gdLst>
                    <a:gd name="T0" fmla="*/ 0 w 904"/>
                    <a:gd name="T1" fmla="*/ 0 h 16"/>
                    <a:gd name="T2" fmla="*/ 540 w 904"/>
                    <a:gd name="T3" fmla="*/ 16 h 16"/>
                    <a:gd name="T4" fmla="*/ 904 w 904"/>
                    <a:gd name="T5" fmla="*/ 4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904" h="16">
                      <a:moveTo>
                        <a:pt x="0" y="0"/>
                      </a:moveTo>
                      <a:lnTo>
                        <a:pt x="540" y="16"/>
                      </a:lnTo>
                      <a:lnTo>
                        <a:pt x="904" y="4"/>
                      </a:lnTo>
                    </a:path>
                  </a:pathLst>
                </a:custGeom>
                <a:noFill/>
                <a:ln w="317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4" name="Freeform 103"/>
                <p:cNvSpPr>
                  <a:spLocks/>
                </p:cNvSpPr>
                <p:nvPr/>
              </p:nvSpPr>
              <p:spPr bwMode="auto">
                <a:xfrm flipV="1">
                  <a:off x="664" y="1520"/>
                  <a:ext cx="1084" cy="288"/>
                </a:xfrm>
                <a:custGeom>
                  <a:avLst/>
                  <a:gdLst>
                    <a:gd name="T0" fmla="*/ 0 w 1072"/>
                    <a:gd name="T1" fmla="*/ 0 h 284"/>
                    <a:gd name="T2" fmla="*/ 460 w 1072"/>
                    <a:gd name="T3" fmla="*/ 168 h 284"/>
                    <a:gd name="T4" fmla="*/ 1072 w 1072"/>
                    <a:gd name="T5" fmla="*/ 284 h 2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072" h="284">
                      <a:moveTo>
                        <a:pt x="0" y="0"/>
                      </a:moveTo>
                      <a:lnTo>
                        <a:pt x="460" y="168"/>
                      </a:lnTo>
                      <a:lnTo>
                        <a:pt x="1072" y="284"/>
                      </a:lnTo>
                    </a:path>
                  </a:pathLst>
                </a:custGeom>
                <a:noFill/>
                <a:ln w="317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5" name="Line 104"/>
                <p:cNvSpPr>
                  <a:spLocks noChangeShapeType="1"/>
                </p:cNvSpPr>
                <p:nvPr/>
              </p:nvSpPr>
              <p:spPr bwMode="auto">
                <a:xfrm flipV="1">
                  <a:off x="576" y="1760"/>
                  <a:ext cx="48" cy="10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6" name="Freeform 105"/>
                <p:cNvSpPr>
                  <a:spLocks/>
                </p:cNvSpPr>
                <p:nvPr/>
              </p:nvSpPr>
              <p:spPr bwMode="auto">
                <a:xfrm>
                  <a:off x="4456" y="2996"/>
                  <a:ext cx="544" cy="20"/>
                </a:xfrm>
                <a:custGeom>
                  <a:avLst/>
                  <a:gdLst>
                    <a:gd name="T0" fmla="*/ 0 w 544"/>
                    <a:gd name="T1" fmla="*/ 20 h 20"/>
                    <a:gd name="T2" fmla="*/ 488 w 544"/>
                    <a:gd name="T3" fmla="*/ 16 h 20"/>
                    <a:gd name="T4" fmla="*/ 544 w 544"/>
                    <a:gd name="T5" fmla="*/ 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544" h="20">
                      <a:moveTo>
                        <a:pt x="0" y="20"/>
                      </a:moveTo>
                      <a:lnTo>
                        <a:pt x="488" y="16"/>
                      </a:lnTo>
                      <a:lnTo>
                        <a:pt x="544" y="0"/>
                      </a:lnTo>
                    </a:path>
                  </a:pathLst>
                </a:custGeom>
                <a:noFill/>
                <a:ln w="317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7" name="Freeform 106"/>
                <p:cNvSpPr>
                  <a:spLocks/>
                </p:cNvSpPr>
                <p:nvPr/>
              </p:nvSpPr>
              <p:spPr bwMode="auto">
                <a:xfrm>
                  <a:off x="4456" y="1572"/>
                  <a:ext cx="532" cy="20"/>
                </a:xfrm>
                <a:custGeom>
                  <a:avLst/>
                  <a:gdLst>
                    <a:gd name="T0" fmla="*/ 0 w 532"/>
                    <a:gd name="T1" fmla="*/ 0 h 20"/>
                    <a:gd name="T2" fmla="*/ 476 w 532"/>
                    <a:gd name="T3" fmla="*/ 4 h 20"/>
                    <a:gd name="T4" fmla="*/ 532 w 532"/>
                    <a:gd name="T5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532" h="20">
                      <a:moveTo>
                        <a:pt x="0" y="0"/>
                      </a:moveTo>
                      <a:lnTo>
                        <a:pt x="476" y="4"/>
                      </a:lnTo>
                      <a:lnTo>
                        <a:pt x="532" y="20"/>
                      </a:lnTo>
                    </a:path>
                  </a:pathLst>
                </a:custGeom>
                <a:noFill/>
                <a:ln w="317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8" name="Freeform 107"/>
                <p:cNvSpPr>
                  <a:spLocks/>
                </p:cNvSpPr>
                <p:nvPr/>
              </p:nvSpPr>
              <p:spPr bwMode="auto">
                <a:xfrm>
                  <a:off x="4896" y="1440"/>
                  <a:ext cx="148" cy="1716"/>
                </a:xfrm>
                <a:custGeom>
                  <a:avLst/>
                  <a:gdLst>
                    <a:gd name="T0" fmla="*/ 0 w 148"/>
                    <a:gd name="T1" fmla="*/ 0 h 1716"/>
                    <a:gd name="T2" fmla="*/ 76 w 148"/>
                    <a:gd name="T3" fmla="*/ 64 h 1716"/>
                    <a:gd name="T4" fmla="*/ 108 w 148"/>
                    <a:gd name="T5" fmla="*/ 156 h 1716"/>
                    <a:gd name="T6" fmla="*/ 148 w 148"/>
                    <a:gd name="T7" fmla="*/ 788 h 1716"/>
                    <a:gd name="T8" fmla="*/ 104 w 148"/>
                    <a:gd name="T9" fmla="*/ 1568 h 1716"/>
                    <a:gd name="T10" fmla="*/ 84 w 148"/>
                    <a:gd name="T11" fmla="*/ 1652 h 1716"/>
                    <a:gd name="T12" fmla="*/ 1 w 148"/>
                    <a:gd name="T13" fmla="*/ 1716 h 17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48" h="1716">
                      <a:moveTo>
                        <a:pt x="0" y="0"/>
                      </a:moveTo>
                      <a:lnTo>
                        <a:pt x="76" y="64"/>
                      </a:lnTo>
                      <a:lnTo>
                        <a:pt x="108" y="156"/>
                      </a:lnTo>
                      <a:lnTo>
                        <a:pt x="148" y="788"/>
                      </a:lnTo>
                      <a:lnTo>
                        <a:pt x="104" y="1568"/>
                      </a:lnTo>
                      <a:lnTo>
                        <a:pt x="84" y="1652"/>
                      </a:lnTo>
                      <a:lnTo>
                        <a:pt x="1" y="1716"/>
                      </a:lnTo>
                    </a:path>
                  </a:pathLst>
                </a:custGeom>
                <a:noFill/>
                <a:ln w="317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9" name="Freeform 108"/>
                <p:cNvSpPr>
                  <a:spLocks/>
                </p:cNvSpPr>
                <p:nvPr/>
              </p:nvSpPr>
              <p:spPr bwMode="auto">
                <a:xfrm>
                  <a:off x="4856" y="1500"/>
                  <a:ext cx="136" cy="1580"/>
                </a:xfrm>
                <a:custGeom>
                  <a:avLst/>
                  <a:gdLst>
                    <a:gd name="T0" fmla="*/ 0 w 136"/>
                    <a:gd name="T1" fmla="*/ 0 h 1580"/>
                    <a:gd name="T2" fmla="*/ 96 w 136"/>
                    <a:gd name="T3" fmla="*/ 80 h 1580"/>
                    <a:gd name="T4" fmla="*/ 136 w 136"/>
                    <a:gd name="T5" fmla="*/ 780 h 1580"/>
                    <a:gd name="T6" fmla="*/ 96 w 136"/>
                    <a:gd name="T7" fmla="*/ 1504 h 1580"/>
                    <a:gd name="T8" fmla="*/ 1 w 136"/>
                    <a:gd name="T9" fmla="*/ 1580 h 15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6" h="1580">
                      <a:moveTo>
                        <a:pt x="0" y="0"/>
                      </a:moveTo>
                      <a:lnTo>
                        <a:pt x="96" y="80"/>
                      </a:lnTo>
                      <a:lnTo>
                        <a:pt x="136" y="780"/>
                      </a:lnTo>
                      <a:lnTo>
                        <a:pt x="96" y="1504"/>
                      </a:lnTo>
                      <a:lnTo>
                        <a:pt x="1" y="1580"/>
                      </a:lnTo>
                    </a:path>
                  </a:pathLst>
                </a:custGeom>
                <a:noFill/>
                <a:ln w="317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10" name="Freeform 109"/>
                <p:cNvSpPr>
                  <a:spLocks/>
                </p:cNvSpPr>
                <p:nvPr/>
              </p:nvSpPr>
              <p:spPr bwMode="auto">
                <a:xfrm>
                  <a:off x="4950" y="2603"/>
                  <a:ext cx="75" cy="402"/>
                </a:xfrm>
                <a:custGeom>
                  <a:avLst/>
                  <a:gdLst>
                    <a:gd name="T0" fmla="*/ 0 w 66"/>
                    <a:gd name="T1" fmla="*/ 306 h 306"/>
                    <a:gd name="T2" fmla="*/ 50 w 66"/>
                    <a:gd name="T3" fmla="*/ 299 h 306"/>
                    <a:gd name="T4" fmla="*/ 66 w 66"/>
                    <a:gd name="T5" fmla="*/ 6 h 306"/>
                    <a:gd name="T6" fmla="*/ 18 w 66"/>
                    <a:gd name="T7" fmla="*/ 0 h 306"/>
                    <a:gd name="T8" fmla="*/ 0 w 66"/>
                    <a:gd name="T9" fmla="*/ 306 h 3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6" h="306">
                      <a:moveTo>
                        <a:pt x="0" y="306"/>
                      </a:moveTo>
                      <a:lnTo>
                        <a:pt x="50" y="299"/>
                      </a:lnTo>
                      <a:lnTo>
                        <a:pt x="66" y="6"/>
                      </a:lnTo>
                      <a:lnTo>
                        <a:pt x="18" y="0"/>
                      </a:lnTo>
                      <a:lnTo>
                        <a:pt x="0" y="306"/>
                      </a:lnTo>
                      <a:close/>
                    </a:path>
                  </a:pathLst>
                </a:custGeom>
                <a:solidFill>
                  <a:srgbClr val="FFCCFF"/>
                </a:solidFill>
                <a:ln w="317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11" name="Freeform 110"/>
                <p:cNvSpPr>
                  <a:spLocks/>
                </p:cNvSpPr>
                <p:nvPr/>
              </p:nvSpPr>
              <p:spPr bwMode="auto">
                <a:xfrm flipV="1">
                  <a:off x="4956" y="1584"/>
                  <a:ext cx="66" cy="402"/>
                </a:xfrm>
                <a:custGeom>
                  <a:avLst/>
                  <a:gdLst>
                    <a:gd name="T0" fmla="*/ 0 w 66"/>
                    <a:gd name="T1" fmla="*/ 306 h 306"/>
                    <a:gd name="T2" fmla="*/ 50 w 66"/>
                    <a:gd name="T3" fmla="*/ 299 h 306"/>
                    <a:gd name="T4" fmla="*/ 66 w 66"/>
                    <a:gd name="T5" fmla="*/ 6 h 306"/>
                    <a:gd name="T6" fmla="*/ 18 w 66"/>
                    <a:gd name="T7" fmla="*/ 0 h 306"/>
                    <a:gd name="T8" fmla="*/ 0 w 66"/>
                    <a:gd name="T9" fmla="*/ 306 h 3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6" h="306">
                      <a:moveTo>
                        <a:pt x="0" y="306"/>
                      </a:moveTo>
                      <a:lnTo>
                        <a:pt x="50" y="299"/>
                      </a:lnTo>
                      <a:lnTo>
                        <a:pt x="66" y="6"/>
                      </a:lnTo>
                      <a:lnTo>
                        <a:pt x="18" y="0"/>
                      </a:lnTo>
                      <a:lnTo>
                        <a:pt x="0" y="306"/>
                      </a:lnTo>
                      <a:close/>
                    </a:path>
                  </a:pathLst>
                </a:custGeom>
                <a:solidFill>
                  <a:srgbClr val="FFCCFF"/>
                </a:solidFill>
                <a:ln w="317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12" name="Line 111"/>
                <p:cNvSpPr>
                  <a:spLocks noChangeShapeType="1"/>
                </p:cNvSpPr>
                <p:nvPr/>
              </p:nvSpPr>
              <p:spPr bwMode="auto">
                <a:xfrm flipV="1">
                  <a:off x="2788" y="3176"/>
                  <a:ext cx="1058" cy="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13" name="Line 112"/>
                <p:cNvSpPr>
                  <a:spLocks noChangeShapeType="1"/>
                </p:cNvSpPr>
                <p:nvPr/>
              </p:nvSpPr>
              <p:spPr bwMode="auto">
                <a:xfrm>
                  <a:off x="2788" y="1412"/>
                  <a:ext cx="1058" cy="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81" name="AutoShape 113"/>
              <p:cNvSpPr>
                <a:spLocks noChangeArrowheads="1"/>
              </p:cNvSpPr>
              <p:nvPr/>
            </p:nvSpPr>
            <p:spPr bwMode="auto">
              <a:xfrm>
                <a:off x="4142" y="3183"/>
                <a:ext cx="22" cy="54"/>
              </a:xfrm>
              <a:prstGeom prst="roundRect">
                <a:avLst>
                  <a:gd name="adj" fmla="val 16667"/>
                </a:avLst>
              </a:prstGeom>
              <a:solidFill>
                <a:srgbClr val="333333"/>
              </a:solidFill>
              <a:ln w="317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id-ID">
                  <a:solidFill>
                    <a:prstClr val="black"/>
                  </a:solidFill>
                </a:endParaRPr>
              </a:p>
            </p:txBody>
          </p:sp>
          <p:sp>
            <p:nvSpPr>
              <p:cNvPr id="82" name="AutoShape 114"/>
              <p:cNvSpPr>
                <a:spLocks noChangeArrowheads="1"/>
              </p:cNvSpPr>
              <p:nvPr/>
            </p:nvSpPr>
            <p:spPr bwMode="auto">
              <a:xfrm>
                <a:off x="4274" y="3183"/>
                <a:ext cx="23" cy="54"/>
              </a:xfrm>
              <a:prstGeom prst="roundRect">
                <a:avLst>
                  <a:gd name="adj" fmla="val 16667"/>
                </a:avLst>
              </a:prstGeom>
              <a:solidFill>
                <a:srgbClr val="333333"/>
              </a:solidFill>
              <a:ln w="317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id-ID">
                  <a:solidFill>
                    <a:prstClr val="black"/>
                  </a:solidFill>
                </a:endParaRPr>
              </a:p>
            </p:txBody>
          </p:sp>
          <p:sp>
            <p:nvSpPr>
              <p:cNvPr id="83" name="AutoShape 115"/>
              <p:cNvSpPr>
                <a:spLocks noChangeArrowheads="1"/>
              </p:cNvSpPr>
              <p:nvPr/>
            </p:nvSpPr>
            <p:spPr bwMode="auto">
              <a:xfrm>
                <a:off x="4142" y="2988"/>
                <a:ext cx="22" cy="54"/>
              </a:xfrm>
              <a:prstGeom prst="roundRect">
                <a:avLst>
                  <a:gd name="adj" fmla="val 16667"/>
                </a:avLst>
              </a:prstGeom>
              <a:solidFill>
                <a:srgbClr val="333333"/>
              </a:solidFill>
              <a:ln w="317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id-ID">
                  <a:solidFill>
                    <a:prstClr val="black"/>
                  </a:solidFill>
                </a:endParaRPr>
              </a:p>
            </p:txBody>
          </p:sp>
          <p:sp>
            <p:nvSpPr>
              <p:cNvPr id="84" name="AutoShape 116"/>
              <p:cNvSpPr>
                <a:spLocks noChangeArrowheads="1"/>
              </p:cNvSpPr>
              <p:nvPr/>
            </p:nvSpPr>
            <p:spPr bwMode="auto">
              <a:xfrm>
                <a:off x="4274" y="2988"/>
                <a:ext cx="23" cy="54"/>
              </a:xfrm>
              <a:prstGeom prst="roundRect">
                <a:avLst>
                  <a:gd name="adj" fmla="val 16667"/>
                </a:avLst>
              </a:prstGeom>
              <a:solidFill>
                <a:srgbClr val="333333"/>
              </a:solidFill>
              <a:ln w="317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id-ID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14" name="Group 117"/>
            <p:cNvGrpSpPr>
              <a:grpSpLocks/>
            </p:cNvGrpSpPr>
            <p:nvPr/>
          </p:nvGrpSpPr>
          <p:grpSpPr bwMode="auto">
            <a:xfrm rot="1247895">
              <a:off x="1049338" y="4195604"/>
              <a:ext cx="379412" cy="782637"/>
              <a:chOff x="697" y="2418"/>
              <a:chExt cx="239" cy="493"/>
            </a:xfrm>
          </p:grpSpPr>
          <p:grpSp>
            <p:nvGrpSpPr>
              <p:cNvPr id="115" name="Group 118"/>
              <p:cNvGrpSpPr>
                <a:grpSpLocks/>
              </p:cNvGrpSpPr>
              <p:nvPr/>
            </p:nvGrpSpPr>
            <p:grpSpPr bwMode="auto">
              <a:xfrm rot="5400000">
                <a:off x="570" y="2545"/>
                <a:ext cx="493" cy="239"/>
                <a:chOff x="432" y="1149"/>
                <a:chExt cx="4698" cy="2283"/>
              </a:xfrm>
            </p:grpSpPr>
            <p:sp>
              <p:nvSpPr>
                <p:cNvPr id="120" name="Freeform 119"/>
                <p:cNvSpPr>
                  <a:spLocks/>
                </p:cNvSpPr>
                <p:nvPr/>
              </p:nvSpPr>
              <p:spPr bwMode="auto">
                <a:xfrm>
                  <a:off x="432" y="1350"/>
                  <a:ext cx="4698" cy="1896"/>
                </a:xfrm>
                <a:custGeom>
                  <a:avLst/>
                  <a:gdLst>
                    <a:gd name="T0" fmla="*/ 621 w 4698"/>
                    <a:gd name="T1" fmla="*/ 0 h 1896"/>
                    <a:gd name="T2" fmla="*/ 3888 w 4698"/>
                    <a:gd name="T3" fmla="*/ 6 h 1896"/>
                    <a:gd name="T4" fmla="*/ 4404 w 4698"/>
                    <a:gd name="T5" fmla="*/ 72 h 1896"/>
                    <a:gd name="T6" fmla="*/ 4596 w 4698"/>
                    <a:gd name="T7" fmla="*/ 114 h 1896"/>
                    <a:gd name="T8" fmla="*/ 4632 w 4698"/>
                    <a:gd name="T9" fmla="*/ 162 h 1896"/>
                    <a:gd name="T10" fmla="*/ 4674 w 4698"/>
                    <a:gd name="T11" fmla="*/ 324 h 1896"/>
                    <a:gd name="T12" fmla="*/ 4698 w 4698"/>
                    <a:gd name="T13" fmla="*/ 960 h 1896"/>
                    <a:gd name="T14" fmla="*/ 4674 w 4698"/>
                    <a:gd name="T15" fmla="*/ 1572 h 1896"/>
                    <a:gd name="T16" fmla="*/ 4656 w 4698"/>
                    <a:gd name="T17" fmla="*/ 1704 h 1896"/>
                    <a:gd name="T18" fmla="*/ 4590 w 4698"/>
                    <a:gd name="T19" fmla="*/ 1788 h 1896"/>
                    <a:gd name="T20" fmla="*/ 4062 w 4698"/>
                    <a:gd name="T21" fmla="*/ 1866 h 1896"/>
                    <a:gd name="T22" fmla="*/ 3720 w 4698"/>
                    <a:gd name="T23" fmla="*/ 1896 h 1896"/>
                    <a:gd name="T24" fmla="*/ 780 w 4698"/>
                    <a:gd name="T25" fmla="*/ 1896 h 1896"/>
                    <a:gd name="T26" fmla="*/ 378 w 4698"/>
                    <a:gd name="T27" fmla="*/ 1878 h 1896"/>
                    <a:gd name="T28" fmla="*/ 246 w 4698"/>
                    <a:gd name="T29" fmla="*/ 1848 h 1896"/>
                    <a:gd name="T30" fmla="*/ 150 w 4698"/>
                    <a:gd name="T31" fmla="*/ 1752 h 1896"/>
                    <a:gd name="T32" fmla="*/ 90 w 4698"/>
                    <a:gd name="T33" fmla="*/ 1650 h 1896"/>
                    <a:gd name="T34" fmla="*/ 36 w 4698"/>
                    <a:gd name="T35" fmla="*/ 1476 h 1896"/>
                    <a:gd name="T36" fmla="*/ 0 w 4698"/>
                    <a:gd name="T37" fmla="*/ 996 h 1896"/>
                    <a:gd name="T38" fmla="*/ 30 w 4698"/>
                    <a:gd name="T39" fmla="*/ 486 h 1896"/>
                    <a:gd name="T40" fmla="*/ 72 w 4698"/>
                    <a:gd name="T41" fmla="*/ 270 h 1896"/>
                    <a:gd name="T42" fmla="*/ 144 w 4698"/>
                    <a:gd name="T43" fmla="*/ 120 h 1896"/>
                    <a:gd name="T44" fmla="*/ 288 w 4698"/>
                    <a:gd name="T45" fmla="*/ 36 h 1896"/>
                    <a:gd name="T46" fmla="*/ 426 w 4698"/>
                    <a:gd name="T47" fmla="*/ 18 h 1896"/>
                    <a:gd name="T48" fmla="*/ 621 w 4698"/>
                    <a:gd name="T49" fmla="*/ 0 h 18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4698" h="1896">
                      <a:moveTo>
                        <a:pt x="621" y="0"/>
                      </a:moveTo>
                      <a:lnTo>
                        <a:pt x="3888" y="6"/>
                      </a:lnTo>
                      <a:lnTo>
                        <a:pt x="4404" y="72"/>
                      </a:lnTo>
                      <a:lnTo>
                        <a:pt x="4596" y="114"/>
                      </a:lnTo>
                      <a:lnTo>
                        <a:pt x="4632" y="162"/>
                      </a:lnTo>
                      <a:lnTo>
                        <a:pt x="4674" y="324"/>
                      </a:lnTo>
                      <a:lnTo>
                        <a:pt x="4698" y="960"/>
                      </a:lnTo>
                      <a:lnTo>
                        <a:pt x="4674" y="1572"/>
                      </a:lnTo>
                      <a:lnTo>
                        <a:pt x="4656" y="1704"/>
                      </a:lnTo>
                      <a:lnTo>
                        <a:pt x="4590" y="1788"/>
                      </a:lnTo>
                      <a:lnTo>
                        <a:pt x="4062" y="1866"/>
                      </a:lnTo>
                      <a:lnTo>
                        <a:pt x="3720" y="1896"/>
                      </a:lnTo>
                      <a:lnTo>
                        <a:pt x="780" y="1896"/>
                      </a:lnTo>
                      <a:lnTo>
                        <a:pt x="378" y="1878"/>
                      </a:lnTo>
                      <a:lnTo>
                        <a:pt x="246" y="1848"/>
                      </a:lnTo>
                      <a:lnTo>
                        <a:pt x="150" y="1752"/>
                      </a:lnTo>
                      <a:lnTo>
                        <a:pt x="90" y="1650"/>
                      </a:lnTo>
                      <a:lnTo>
                        <a:pt x="36" y="1476"/>
                      </a:lnTo>
                      <a:lnTo>
                        <a:pt x="0" y="996"/>
                      </a:lnTo>
                      <a:lnTo>
                        <a:pt x="30" y="486"/>
                      </a:lnTo>
                      <a:lnTo>
                        <a:pt x="72" y="270"/>
                      </a:lnTo>
                      <a:lnTo>
                        <a:pt x="144" y="120"/>
                      </a:lnTo>
                      <a:lnTo>
                        <a:pt x="288" y="36"/>
                      </a:lnTo>
                      <a:lnTo>
                        <a:pt x="426" y="18"/>
                      </a:lnTo>
                      <a:lnTo>
                        <a:pt x="621" y="0"/>
                      </a:lnTo>
                      <a:close/>
                    </a:path>
                  </a:pathLst>
                </a:custGeom>
                <a:solidFill>
                  <a:srgbClr val="CCCCFF"/>
                </a:solidFill>
                <a:ln w="317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21" name="Freeform 120"/>
                <p:cNvSpPr>
                  <a:spLocks/>
                </p:cNvSpPr>
                <p:nvPr/>
              </p:nvSpPr>
              <p:spPr bwMode="auto">
                <a:xfrm>
                  <a:off x="1902" y="1149"/>
                  <a:ext cx="159" cy="300"/>
                </a:xfrm>
                <a:custGeom>
                  <a:avLst/>
                  <a:gdLst>
                    <a:gd name="T0" fmla="*/ 0 w 159"/>
                    <a:gd name="T1" fmla="*/ 288 h 300"/>
                    <a:gd name="T2" fmla="*/ 6 w 159"/>
                    <a:gd name="T3" fmla="*/ 198 h 300"/>
                    <a:gd name="T4" fmla="*/ 78 w 159"/>
                    <a:gd name="T5" fmla="*/ 27 h 300"/>
                    <a:gd name="T6" fmla="*/ 159 w 159"/>
                    <a:gd name="T7" fmla="*/ 0 h 300"/>
                    <a:gd name="T8" fmla="*/ 120 w 159"/>
                    <a:gd name="T9" fmla="*/ 267 h 300"/>
                    <a:gd name="T10" fmla="*/ 24 w 159"/>
                    <a:gd name="T11" fmla="*/ 300 h 3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59" h="300">
                      <a:moveTo>
                        <a:pt x="0" y="288"/>
                      </a:moveTo>
                      <a:lnTo>
                        <a:pt x="6" y="198"/>
                      </a:lnTo>
                      <a:lnTo>
                        <a:pt x="78" y="27"/>
                      </a:lnTo>
                      <a:lnTo>
                        <a:pt x="159" y="0"/>
                      </a:lnTo>
                      <a:lnTo>
                        <a:pt x="120" y="267"/>
                      </a:lnTo>
                      <a:lnTo>
                        <a:pt x="24" y="300"/>
                      </a:lnTo>
                    </a:path>
                  </a:pathLst>
                </a:custGeom>
                <a:solidFill>
                  <a:srgbClr val="CCCCFF"/>
                </a:solidFill>
                <a:ln w="317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22" name="Freeform 121"/>
                <p:cNvSpPr>
                  <a:spLocks/>
                </p:cNvSpPr>
                <p:nvPr/>
              </p:nvSpPr>
              <p:spPr bwMode="auto">
                <a:xfrm flipV="1">
                  <a:off x="1902" y="3132"/>
                  <a:ext cx="159" cy="300"/>
                </a:xfrm>
                <a:custGeom>
                  <a:avLst/>
                  <a:gdLst>
                    <a:gd name="T0" fmla="*/ 0 w 159"/>
                    <a:gd name="T1" fmla="*/ 288 h 300"/>
                    <a:gd name="T2" fmla="*/ 6 w 159"/>
                    <a:gd name="T3" fmla="*/ 198 h 300"/>
                    <a:gd name="T4" fmla="*/ 78 w 159"/>
                    <a:gd name="T5" fmla="*/ 27 h 300"/>
                    <a:gd name="T6" fmla="*/ 159 w 159"/>
                    <a:gd name="T7" fmla="*/ 0 h 300"/>
                    <a:gd name="T8" fmla="*/ 120 w 159"/>
                    <a:gd name="T9" fmla="*/ 267 h 300"/>
                    <a:gd name="T10" fmla="*/ 24 w 159"/>
                    <a:gd name="T11" fmla="*/ 300 h 3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59" h="300">
                      <a:moveTo>
                        <a:pt x="0" y="288"/>
                      </a:moveTo>
                      <a:lnTo>
                        <a:pt x="6" y="198"/>
                      </a:lnTo>
                      <a:lnTo>
                        <a:pt x="78" y="27"/>
                      </a:lnTo>
                      <a:lnTo>
                        <a:pt x="159" y="0"/>
                      </a:lnTo>
                      <a:lnTo>
                        <a:pt x="120" y="267"/>
                      </a:lnTo>
                      <a:lnTo>
                        <a:pt x="24" y="300"/>
                      </a:lnTo>
                    </a:path>
                  </a:pathLst>
                </a:custGeom>
                <a:solidFill>
                  <a:srgbClr val="CCCCFF"/>
                </a:solidFill>
                <a:ln w="317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23" name="Freeform 122"/>
                <p:cNvSpPr>
                  <a:spLocks/>
                </p:cNvSpPr>
                <p:nvPr/>
              </p:nvSpPr>
              <p:spPr bwMode="auto">
                <a:xfrm>
                  <a:off x="1624" y="1508"/>
                  <a:ext cx="728" cy="1569"/>
                </a:xfrm>
                <a:custGeom>
                  <a:avLst/>
                  <a:gdLst>
                    <a:gd name="T0" fmla="*/ 116 w 728"/>
                    <a:gd name="T1" fmla="*/ 1564 h 1569"/>
                    <a:gd name="T2" fmla="*/ 24 w 728"/>
                    <a:gd name="T3" fmla="*/ 1192 h 1569"/>
                    <a:gd name="T4" fmla="*/ 0 w 728"/>
                    <a:gd name="T5" fmla="*/ 760 h 1569"/>
                    <a:gd name="T6" fmla="*/ 40 w 728"/>
                    <a:gd name="T7" fmla="*/ 292 h 1569"/>
                    <a:gd name="T8" fmla="*/ 132 w 728"/>
                    <a:gd name="T9" fmla="*/ 0 h 1569"/>
                    <a:gd name="T10" fmla="*/ 724 w 728"/>
                    <a:gd name="T11" fmla="*/ 180 h 1569"/>
                    <a:gd name="T12" fmla="*/ 684 w 728"/>
                    <a:gd name="T13" fmla="*/ 464 h 1569"/>
                    <a:gd name="T14" fmla="*/ 680 w 728"/>
                    <a:gd name="T15" fmla="*/ 772 h 1569"/>
                    <a:gd name="T16" fmla="*/ 680 w 728"/>
                    <a:gd name="T17" fmla="*/ 1108 h 1569"/>
                    <a:gd name="T18" fmla="*/ 728 w 728"/>
                    <a:gd name="T19" fmla="*/ 1404 h 1569"/>
                    <a:gd name="T20" fmla="*/ 137 w 728"/>
                    <a:gd name="T21" fmla="*/ 1569 h 1569"/>
                    <a:gd name="T22" fmla="*/ 116 w 728"/>
                    <a:gd name="T23" fmla="*/ 1564 h 15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728" h="1569">
                      <a:moveTo>
                        <a:pt x="116" y="1564"/>
                      </a:moveTo>
                      <a:lnTo>
                        <a:pt x="24" y="1192"/>
                      </a:lnTo>
                      <a:lnTo>
                        <a:pt x="0" y="760"/>
                      </a:lnTo>
                      <a:lnTo>
                        <a:pt x="40" y="292"/>
                      </a:lnTo>
                      <a:lnTo>
                        <a:pt x="132" y="0"/>
                      </a:lnTo>
                      <a:lnTo>
                        <a:pt x="724" y="180"/>
                      </a:lnTo>
                      <a:lnTo>
                        <a:pt x="684" y="464"/>
                      </a:lnTo>
                      <a:lnTo>
                        <a:pt x="680" y="772"/>
                      </a:lnTo>
                      <a:lnTo>
                        <a:pt x="680" y="1108"/>
                      </a:lnTo>
                      <a:lnTo>
                        <a:pt x="728" y="1404"/>
                      </a:lnTo>
                      <a:lnTo>
                        <a:pt x="137" y="1569"/>
                      </a:lnTo>
                      <a:lnTo>
                        <a:pt x="116" y="1564"/>
                      </a:lnTo>
                      <a:close/>
                    </a:path>
                  </a:pathLst>
                </a:custGeom>
                <a:solidFill>
                  <a:srgbClr val="CCECFF"/>
                </a:solidFill>
                <a:ln w="317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24" name="Freeform 123"/>
                <p:cNvSpPr>
                  <a:spLocks/>
                </p:cNvSpPr>
                <p:nvPr/>
              </p:nvSpPr>
              <p:spPr bwMode="auto">
                <a:xfrm>
                  <a:off x="1988" y="2932"/>
                  <a:ext cx="932" cy="244"/>
                </a:xfrm>
                <a:custGeom>
                  <a:avLst/>
                  <a:gdLst>
                    <a:gd name="T0" fmla="*/ 932 w 932"/>
                    <a:gd name="T1" fmla="*/ 0 h 244"/>
                    <a:gd name="T2" fmla="*/ 420 w 932"/>
                    <a:gd name="T3" fmla="*/ 24 h 244"/>
                    <a:gd name="T4" fmla="*/ 76 w 932"/>
                    <a:gd name="T5" fmla="*/ 144 h 244"/>
                    <a:gd name="T6" fmla="*/ 0 w 932"/>
                    <a:gd name="T7" fmla="*/ 240 h 244"/>
                    <a:gd name="T8" fmla="*/ 828 w 932"/>
                    <a:gd name="T9" fmla="*/ 244 h 244"/>
                    <a:gd name="T10" fmla="*/ 932 w 932"/>
                    <a:gd name="T11" fmla="*/ 0 h 2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32" h="244">
                      <a:moveTo>
                        <a:pt x="932" y="0"/>
                      </a:moveTo>
                      <a:lnTo>
                        <a:pt x="420" y="24"/>
                      </a:lnTo>
                      <a:lnTo>
                        <a:pt x="76" y="144"/>
                      </a:lnTo>
                      <a:lnTo>
                        <a:pt x="0" y="240"/>
                      </a:lnTo>
                      <a:lnTo>
                        <a:pt x="828" y="244"/>
                      </a:lnTo>
                      <a:lnTo>
                        <a:pt x="932" y="0"/>
                      </a:lnTo>
                      <a:close/>
                    </a:path>
                  </a:pathLst>
                </a:custGeom>
                <a:solidFill>
                  <a:srgbClr val="CCECFF"/>
                </a:solidFill>
                <a:ln w="317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25" name="Freeform 124"/>
                <p:cNvSpPr>
                  <a:spLocks/>
                </p:cNvSpPr>
                <p:nvPr/>
              </p:nvSpPr>
              <p:spPr bwMode="auto">
                <a:xfrm>
                  <a:off x="2908" y="2932"/>
                  <a:ext cx="696" cy="248"/>
                </a:xfrm>
                <a:custGeom>
                  <a:avLst/>
                  <a:gdLst>
                    <a:gd name="T0" fmla="*/ 64 w 696"/>
                    <a:gd name="T1" fmla="*/ 0 h 248"/>
                    <a:gd name="T2" fmla="*/ 576 w 696"/>
                    <a:gd name="T3" fmla="*/ 6 h 248"/>
                    <a:gd name="T4" fmla="*/ 696 w 696"/>
                    <a:gd name="T5" fmla="*/ 44 h 248"/>
                    <a:gd name="T6" fmla="*/ 658 w 696"/>
                    <a:gd name="T7" fmla="*/ 244 h 248"/>
                    <a:gd name="T8" fmla="*/ 0 w 696"/>
                    <a:gd name="T9" fmla="*/ 248 h 248"/>
                    <a:gd name="T10" fmla="*/ 64 w 696"/>
                    <a:gd name="T11" fmla="*/ 0 h 2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96" h="248">
                      <a:moveTo>
                        <a:pt x="64" y="0"/>
                      </a:moveTo>
                      <a:lnTo>
                        <a:pt x="576" y="6"/>
                      </a:lnTo>
                      <a:lnTo>
                        <a:pt x="696" y="44"/>
                      </a:lnTo>
                      <a:lnTo>
                        <a:pt x="658" y="244"/>
                      </a:lnTo>
                      <a:lnTo>
                        <a:pt x="0" y="248"/>
                      </a:lnTo>
                      <a:lnTo>
                        <a:pt x="64" y="0"/>
                      </a:lnTo>
                      <a:close/>
                    </a:path>
                  </a:pathLst>
                </a:custGeom>
                <a:solidFill>
                  <a:srgbClr val="CCECFF"/>
                </a:solidFill>
                <a:ln w="317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26" name="Freeform 125"/>
                <p:cNvSpPr>
                  <a:spLocks/>
                </p:cNvSpPr>
                <p:nvPr/>
              </p:nvSpPr>
              <p:spPr bwMode="auto">
                <a:xfrm flipV="1">
                  <a:off x="1988" y="1414"/>
                  <a:ext cx="932" cy="244"/>
                </a:xfrm>
                <a:custGeom>
                  <a:avLst/>
                  <a:gdLst>
                    <a:gd name="T0" fmla="*/ 932 w 932"/>
                    <a:gd name="T1" fmla="*/ 0 h 244"/>
                    <a:gd name="T2" fmla="*/ 420 w 932"/>
                    <a:gd name="T3" fmla="*/ 24 h 244"/>
                    <a:gd name="T4" fmla="*/ 76 w 932"/>
                    <a:gd name="T5" fmla="*/ 144 h 244"/>
                    <a:gd name="T6" fmla="*/ 0 w 932"/>
                    <a:gd name="T7" fmla="*/ 240 h 244"/>
                    <a:gd name="T8" fmla="*/ 828 w 932"/>
                    <a:gd name="T9" fmla="*/ 244 h 244"/>
                    <a:gd name="T10" fmla="*/ 932 w 932"/>
                    <a:gd name="T11" fmla="*/ 0 h 2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32" h="244">
                      <a:moveTo>
                        <a:pt x="932" y="0"/>
                      </a:moveTo>
                      <a:lnTo>
                        <a:pt x="420" y="24"/>
                      </a:lnTo>
                      <a:lnTo>
                        <a:pt x="76" y="144"/>
                      </a:lnTo>
                      <a:lnTo>
                        <a:pt x="0" y="240"/>
                      </a:lnTo>
                      <a:lnTo>
                        <a:pt x="828" y="244"/>
                      </a:lnTo>
                      <a:lnTo>
                        <a:pt x="932" y="0"/>
                      </a:lnTo>
                      <a:close/>
                    </a:path>
                  </a:pathLst>
                </a:custGeom>
                <a:solidFill>
                  <a:srgbClr val="CCECFF"/>
                </a:solidFill>
                <a:ln w="317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27" name="Freeform 126"/>
                <p:cNvSpPr>
                  <a:spLocks/>
                </p:cNvSpPr>
                <p:nvPr/>
              </p:nvSpPr>
              <p:spPr bwMode="auto">
                <a:xfrm flipV="1">
                  <a:off x="2908" y="1414"/>
                  <a:ext cx="696" cy="248"/>
                </a:xfrm>
                <a:custGeom>
                  <a:avLst/>
                  <a:gdLst>
                    <a:gd name="T0" fmla="*/ 64 w 696"/>
                    <a:gd name="T1" fmla="*/ 0 h 248"/>
                    <a:gd name="T2" fmla="*/ 576 w 696"/>
                    <a:gd name="T3" fmla="*/ 6 h 248"/>
                    <a:gd name="T4" fmla="*/ 696 w 696"/>
                    <a:gd name="T5" fmla="*/ 44 h 248"/>
                    <a:gd name="T6" fmla="*/ 658 w 696"/>
                    <a:gd name="T7" fmla="*/ 244 h 248"/>
                    <a:gd name="T8" fmla="*/ 0 w 696"/>
                    <a:gd name="T9" fmla="*/ 248 h 248"/>
                    <a:gd name="T10" fmla="*/ 64 w 696"/>
                    <a:gd name="T11" fmla="*/ 0 h 2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96" h="248">
                      <a:moveTo>
                        <a:pt x="64" y="0"/>
                      </a:moveTo>
                      <a:lnTo>
                        <a:pt x="576" y="6"/>
                      </a:lnTo>
                      <a:lnTo>
                        <a:pt x="696" y="44"/>
                      </a:lnTo>
                      <a:lnTo>
                        <a:pt x="658" y="244"/>
                      </a:lnTo>
                      <a:lnTo>
                        <a:pt x="0" y="248"/>
                      </a:lnTo>
                      <a:lnTo>
                        <a:pt x="64" y="0"/>
                      </a:lnTo>
                      <a:close/>
                    </a:path>
                  </a:pathLst>
                </a:custGeom>
                <a:solidFill>
                  <a:srgbClr val="CCECFF"/>
                </a:solidFill>
                <a:ln w="317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28" name="Freeform 127"/>
                <p:cNvSpPr>
                  <a:spLocks/>
                </p:cNvSpPr>
                <p:nvPr/>
              </p:nvSpPr>
              <p:spPr bwMode="auto">
                <a:xfrm>
                  <a:off x="3852" y="1572"/>
                  <a:ext cx="728" cy="1448"/>
                </a:xfrm>
                <a:custGeom>
                  <a:avLst/>
                  <a:gdLst>
                    <a:gd name="T0" fmla="*/ 612 w 728"/>
                    <a:gd name="T1" fmla="*/ 1448 h 1448"/>
                    <a:gd name="T2" fmla="*/ 704 w 728"/>
                    <a:gd name="T3" fmla="*/ 1128 h 1448"/>
                    <a:gd name="T4" fmla="*/ 728 w 728"/>
                    <a:gd name="T5" fmla="*/ 696 h 1448"/>
                    <a:gd name="T6" fmla="*/ 688 w 728"/>
                    <a:gd name="T7" fmla="*/ 228 h 1448"/>
                    <a:gd name="T8" fmla="*/ 608 w 728"/>
                    <a:gd name="T9" fmla="*/ 0 h 1448"/>
                    <a:gd name="T10" fmla="*/ 20 w 728"/>
                    <a:gd name="T11" fmla="*/ 128 h 1448"/>
                    <a:gd name="T12" fmla="*/ 44 w 728"/>
                    <a:gd name="T13" fmla="*/ 400 h 1448"/>
                    <a:gd name="T14" fmla="*/ 48 w 728"/>
                    <a:gd name="T15" fmla="*/ 708 h 1448"/>
                    <a:gd name="T16" fmla="*/ 48 w 728"/>
                    <a:gd name="T17" fmla="*/ 1044 h 1448"/>
                    <a:gd name="T18" fmla="*/ 0 w 728"/>
                    <a:gd name="T19" fmla="*/ 1340 h 1448"/>
                    <a:gd name="T20" fmla="*/ 596 w 728"/>
                    <a:gd name="T21" fmla="*/ 1444 h 14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728" h="1448">
                      <a:moveTo>
                        <a:pt x="612" y="1448"/>
                      </a:moveTo>
                      <a:lnTo>
                        <a:pt x="704" y="1128"/>
                      </a:lnTo>
                      <a:lnTo>
                        <a:pt x="728" y="696"/>
                      </a:lnTo>
                      <a:lnTo>
                        <a:pt x="688" y="228"/>
                      </a:lnTo>
                      <a:lnTo>
                        <a:pt x="608" y="0"/>
                      </a:lnTo>
                      <a:lnTo>
                        <a:pt x="20" y="128"/>
                      </a:lnTo>
                      <a:lnTo>
                        <a:pt x="44" y="400"/>
                      </a:lnTo>
                      <a:lnTo>
                        <a:pt x="48" y="708"/>
                      </a:lnTo>
                      <a:lnTo>
                        <a:pt x="48" y="1044"/>
                      </a:lnTo>
                      <a:lnTo>
                        <a:pt x="0" y="1340"/>
                      </a:lnTo>
                      <a:lnTo>
                        <a:pt x="596" y="1444"/>
                      </a:lnTo>
                    </a:path>
                  </a:pathLst>
                </a:custGeom>
                <a:solidFill>
                  <a:srgbClr val="CCECFF"/>
                </a:solidFill>
                <a:ln w="317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29" name="Freeform 128"/>
                <p:cNvSpPr>
                  <a:spLocks/>
                </p:cNvSpPr>
                <p:nvPr/>
              </p:nvSpPr>
              <p:spPr bwMode="auto">
                <a:xfrm>
                  <a:off x="616" y="2828"/>
                  <a:ext cx="412" cy="384"/>
                </a:xfrm>
                <a:custGeom>
                  <a:avLst/>
                  <a:gdLst>
                    <a:gd name="T0" fmla="*/ 0 w 412"/>
                    <a:gd name="T1" fmla="*/ 0 h 384"/>
                    <a:gd name="T2" fmla="*/ 104 w 412"/>
                    <a:gd name="T3" fmla="*/ 324 h 384"/>
                    <a:gd name="T4" fmla="*/ 208 w 412"/>
                    <a:gd name="T5" fmla="*/ 384 h 384"/>
                    <a:gd name="T6" fmla="*/ 412 w 412"/>
                    <a:gd name="T7" fmla="*/ 344 h 384"/>
                    <a:gd name="T8" fmla="*/ 256 w 412"/>
                    <a:gd name="T9" fmla="*/ 284 h 384"/>
                    <a:gd name="T10" fmla="*/ 148 w 412"/>
                    <a:gd name="T11" fmla="*/ 152 h 384"/>
                    <a:gd name="T12" fmla="*/ 0 w 412"/>
                    <a:gd name="T13" fmla="*/ 0 h 3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12" h="384">
                      <a:moveTo>
                        <a:pt x="0" y="0"/>
                      </a:moveTo>
                      <a:lnTo>
                        <a:pt x="104" y="324"/>
                      </a:lnTo>
                      <a:lnTo>
                        <a:pt x="208" y="384"/>
                      </a:lnTo>
                      <a:lnTo>
                        <a:pt x="412" y="344"/>
                      </a:lnTo>
                      <a:lnTo>
                        <a:pt x="256" y="284"/>
                      </a:lnTo>
                      <a:lnTo>
                        <a:pt x="148" y="15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CCECFF"/>
                </a:solidFill>
                <a:ln w="317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30" name="Freeform 129"/>
                <p:cNvSpPr>
                  <a:spLocks/>
                </p:cNvSpPr>
                <p:nvPr/>
              </p:nvSpPr>
              <p:spPr bwMode="auto">
                <a:xfrm>
                  <a:off x="844" y="3080"/>
                  <a:ext cx="904" cy="16"/>
                </a:xfrm>
                <a:custGeom>
                  <a:avLst/>
                  <a:gdLst>
                    <a:gd name="T0" fmla="*/ 0 w 904"/>
                    <a:gd name="T1" fmla="*/ 0 h 16"/>
                    <a:gd name="T2" fmla="*/ 540 w 904"/>
                    <a:gd name="T3" fmla="*/ 16 h 16"/>
                    <a:gd name="T4" fmla="*/ 904 w 904"/>
                    <a:gd name="T5" fmla="*/ 4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904" h="16">
                      <a:moveTo>
                        <a:pt x="0" y="0"/>
                      </a:moveTo>
                      <a:lnTo>
                        <a:pt x="540" y="16"/>
                      </a:lnTo>
                      <a:lnTo>
                        <a:pt x="904" y="4"/>
                      </a:lnTo>
                    </a:path>
                  </a:pathLst>
                </a:custGeom>
                <a:noFill/>
                <a:ln w="317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31" name="Freeform 130"/>
                <p:cNvSpPr>
                  <a:spLocks/>
                </p:cNvSpPr>
                <p:nvPr/>
              </p:nvSpPr>
              <p:spPr bwMode="auto">
                <a:xfrm>
                  <a:off x="664" y="2792"/>
                  <a:ext cx="1084" cy="288"/>
                </a:xfrm>
                <a:custGeom>
                  <a:avLst/>
                  <a:gdLst>
                    <a:gd name="T0" fmla="*/ 0 w 1072"/>
                    <a:gd name="T1" fmla="*/ 0 h 284"/>
                    <a:gd name="T2" fmla="*/ 460 w 1072"/>
                    <a:gd name="T3" fmla="*/ 168 h 284"/>
                    <a:gd name="T4" fmla="*/ 1072 w 1072"/>
                    <a:gd name="T5" fmla="*/ 284 h 2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072" h="284">
                      <a:moveTo>
                        <a:pt x="0" y="0"/>
                      </a:moveTo>
                      <a:lnTo>
                        <a:pt x="460" y="168"/>
                      </a:lnTo>
                      <a:lnTo>
                        <a:pt x="1072" y="284"/>
                      </a:lnTo>
                    </a:path>
                  </a:pathLst>
                </a:custGeom>
                <a:noFill/>
                <a:ln w="317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32" name="Freeform 131"/>
                <p:cNvSpPr>
                  <a:spLocks/>
                </p:cNvSpPr>
                <p:nvPr/>
              </p:nvSpPr>
              <p:spPr bwMode="auto">
                <a:xfrm>
                  <a:off x="536" y="1816"/>
                  <a:ext cx="132" cy="972"/>
                </a:xfrm>
                <a:custGeom>
                  <a:avLst/>
                  <a:gdLst>
                    <a:gd name="T0" fmla="*/ 12 w 132"/>
                    <a:gd name="T1" fmla="*/ 192 h 972"/>
                    <a:gd name="T2" fmla="*/ 44 w 132"/>
                    <a:gd name="T3" fmla="*/ 56 h 972"/>
                    <a:gd name="T4" fmla="*/ 132 w 132"/>
                    <a:gd name="T5" fmla="*/ 0 h 972"/>
                    <a:gd name="T6" fmla="*/ 92 w 132"/>
                    <a:gd name="T7" fmla="*/ 200 h 972"/>
                    <a:gd name="T8" fmla="*/ 80 w 132"/>
                    <a:gd name="T9" fmla="*/ 484 h 972"/>
                    <a:gd name="T10" fmla="*/ 100 w 132"/>
                    <a:gd name="T11" fmla="*/ 792 h 972"/>
                    <a:gd name="T12" fmla="*/ 132 w 132"/>
                    <a:gd name="T13" fmla="*/ 972 h 972"/>
                    <a:gd name="T14" fmla="*/ 44 w 132"/>
                    <a:gd name="T15" fmla="*/ 912 h 972"/>
                    <a:gd name="T16" fmla="*/ 13 w 132"/>
                    <a:gd name="T17" fmla="*/ 796 h 972"/>
                    <a:gd name="T18" fmla="*/ 0 w 132"/>
                    <a:gd name="T19" fmla="*/ 480 h 972"/>
                    <a:gd name="T20" fmla="*/ 12 w 132"/>
                    <a:gd name="T21" fmla="*/ 192 h 9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32" h="972">
                      <a:moveTo>
                        <a:pt x="12" y="192"/>
                      </a:moveTo>
                      <a:lnTo>
                        <a:pt x="44" y="56"/>
                      </a:lnTo>
                      <a:lnTo>
                        <a:pt x="132" y="0"/>
                      </a:lnTo>
                      <a:lnTo>
                        <a:pt x="92" y="200"/>
                      </a:lnTo>
                      <a:lnTo>
                        <a:pt x="80" y="484"/>
                      </a:lnTo>
                      <a:lnTo>
                        <a:pt x="100" y="792"/>
                      </a:lnTo>
                      <a:lnTo>
                        <a:pt x="132" y="972"/>
                      </a:lnTo>
                      <a:lnTo>
                        <a:pt x="44" y="912"/>
                      </a:lnTo>
                      <a:lnTo>
                        <a:pt x="13" y="796"/>
                      </a:lnTo>
                      <a:lnTo>
                        <a:pt x="0" y="480"/>
                      </a:lnTo>
                      <a:lnTo>
                        <a:pt x="12" y="192"/>
                      </a:lnTo>
                      <a:close/>
                    </a:path>
                  </a:pathLst>
                </a:custGeom>
                <a:noFill/>
                <a:ln w="317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33" name="Line 132"/>
                <p:cNvSpPr>
                  <a:spLocks noChangeShapeType="1"/>
                </p:cNvSpPr>
                <p:nvPr/>
              </p:nvSpPr>
              <p:spPr bwMode="auto">
                <a:xfrm>
                  <a:off x="576" y="2736"/>
                  <a:ext cx="48" cy="10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34" name="Freeform 133"/>
                <p:cNvSpPr>
                  <a:spLocks/>
                </p:cNvSpPr>
                <p:nvPr/>
              </p:nvSpPr>
              <p:spPr bwMode="auto">
                <a:xfrm>
                  <a:off x="1808" y="2924"/>
                  <a:ext cx="2068" cy="316"/>
                </a:xfrm>
                <a:custGeom>
                  <a:avLst/>
                  <a:gdLst>
                    <a:gd name="T0" fmla="*/ 1952 w 2068"/>
                    <a:gd name="T1" fmla="*/ 316 h 316"/>
                    <a:gd name="T2" fmla="*/ 2068 w 2068"/>
                    <a:gd name="T3" fmla="*/ 228 h 316"/>
                    <a:gd name="T4" fmla="*/ 2068 w 2068"/>
                    <a:gd name="T5" fmla="*/ 176 h 316"/>
                    <a:gd name="T6" fmla="*/ 1676 w 2068"/>
                    <a:gd name="T7" fmla="*/ 0 h 316"/>
                    <a:gd name="T8" fmla="*/ 1084 w 2068"/>
                    <a:gd name="T9" fmla="*/ 12 h 316"/>
                    <a:gd name="T10" fmla="*/ 588 w 2068"/>
                    <a:gd name="T11" fmla="*/ 32 h 316"/>
                    <a:gd name="T12" fmla="*/ 84 w 2068"/>
                    <a:gd name="T13" fmla="*/ 216 h 316"/>
                    <a:gd name="T14" fmla="*/ 0 w 2068"/>
                    <a:gd name="T15" fmla="*/ 316 h 3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068" h="316">
                      <a:moveTo>
                        <a:pt x="1952" y="316"/>
                      </a:moveTo>
                      <a:lnTo>
                        <a:pt x="2068" y="228"/>
                      </a:lnTo>
                      <a:lnTo>
                        <a:pt x="2068" y="176"/>
                      </a:lnTo>
                      <a:lnTo>
                        <a:pt x="1676" y="0"/>
                      </a:lnTo>
                      <a:lnTo>
                        <a:pt x="1084" y="12"/>
                      </a:lnTo>
                      <a:lnTo>
                        <a:pt x="588" y="32"/>
                      </a:lnTo>
                      <a:lnTo>
                        <a:pt x="84" y="216"/>
                      </a:lnTo>
                      <a:lnTo>
                        <a:pt x="0" y="316"/>
                      </a:lnTo>
                    </a:path>
                  </a:pathLst>
                </a:custGeom>
                <a:noFill/>
                <a:ln w="317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35" name="Line 134"/>
                <p:cNvSpPr>
                  <a:spLocks noChangeShapeType="1"/>
                </p:cNvSpPr>
                <p:nvPr/>
              </p:nvSpPr>
              <p:spPr bwMode="auto">
                <a:xfrm flipH="1">
                  <a:off x="2784" y="3156"/>
                  <a:ext cx="40" cy="92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36" name="Freeform 135"/>
                <p:cNvSpPr>
                  <a:spLocks/>
                </p:cNvSpPr>
                <p:nvPr/>
              </p:nvSpPr>
              <p:spPr bwMode="auto">
                <a:xfrm flipV="1">
                  <a:off x="1808" y="1348"/>
                  <a:ext cx="2068" cy="316"/>
                </a:xfrm>
                <a:custGeom>
                  <a:avLst/>
                  <a:gdLst>
                    <a:gd name="T0" fmla="*/ 1952 w 2068"/>
                    <a:gd name="T1" fmla="*/ 316 h 316"/>
                    <a:gd name="T2" fmla="*/ 2068 w 2068"/>
                    <a:gd name="T3" fmla="*/ 228 h 316"/>
                    <a:gd name="T4" fmla="*/ 2068 w 2068"/>
                    <a:gd name="T5" fmla="*/ 176 h 316"/>
                    <a:gd name="T6" fmla="*/ 1676 w 2068"/>
                    <a:gd name="T7" fmla="*/ 0 h 316"/>
                    <a:gd name="T8" fmla="*/ 1084 w 2068"/>
                    <a:gd name="T9" fmla="*/ 12 h 316"/>
                    <a:gd name="T10" fmla="*/ 588 w 2068"/>
                    <a:gd name="T11" fmla="*/ 32 h 316"/>
                    <a:gd name="T12" fmla="*/ 84 w 2068"/>
                    <a:gd name="T13" fmla="*/ 216 h 316"/>
                    <a:gd name="T14" fmla="*/ 0 w 2068"/>
                    <a:gd name="T15" fmla="*/ 316 h 3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068" h="316">
                      <a:moveTo>
                        <a:pt x="1952" y="316"/>
                      </a:moveTo>
                      <a:lnTo>
                        <a:pt x="2068" y="228"/>
                      </a:lnTo>
                      <a:lnTo>
                        <a:pt x="2068" y="176"/>
                      </a:lnTo>
                      <a:lnTo>
                        <a:pt x="1676" y="0"/>
                      </a:lnTo>
                      <a:lnTo>
                        <a:pt x="1084" y="12"/>
                      </a:lnTo>
                      <a:lnTo>
                        <a:pt x="588" y="32"/>
                      </a:lnTo>
                      <a:lnTo>
                        <a:pt x="84" y="216"/>
                      </a:lnTo>
                      <a:lnTo>
                        <a:pt x="0" y="316"/>
                      </a:lnTo>
                    </a:path>
                  </a:pathLst>
                </a:custGeom>
                <a:noFill/>
                <a:ln w="317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37" name="Freeform 136"/>
                <p:cNvSpPr>
                  <a:spLocks/>
                </p:cNvSpPr>
                <p:nvPr/>
              </p:nvSpPr>
              <p:spPr bwMode="auto">
                <a:xfrm flipV="1">
                  <a:off x="616" y="1388"/>
                  <a:ext cx="412" cy="384"/>
                </a:xfrm>
                <a:custGeom>
                  <a:avLst/>
                  <a:gdLst>
                    <a:gd name="T0" fmla="*/ 0 w 412"/>
                    <a:gd name="T1" fmla="*/ 0 h 384"/>
                    <a:gd name="T2" fmla="*/ 104 w 412"/>
                    <a:gd name="T3" fmla="*/ 324 h 384"/>
                    <a:gd name="T4" fmla="*/ 208 w 412"/>
                    <a:gd name="T5" fmla="*/ 384 h 384"/>
                    <a:gd name="T6" fmla="*/ 412 w 412"/>
                    <a:gd name="T7" fmla="*/ 344 h 384"/>
                    <a:gd name="T8" fmla="*/ 256 w 412"/>
                    <a:gd name="T9" fmla="*/ 284 h 384"/>
                    <a:gd name="T10" fmla="*/ 148 w 412"/>
                    <a:gd name="T11" fmla="*/ 152 h 384"/>
                    <a:gd name="T12" fmla="*/ 0 w 412"/>
                    <a:gd name="T13" fmla="*/ 0 h 3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12" h="384">
                      <a:moveTo>
                        <a:pt x="0" y="0"/>
                      </a:moveTo>
                      <a:lnTo>
                        <a:pt x="104" y="324"/>
                      </a:lnTo>
                      <a:lnTo>
                        <a:pt x="208" y="384"/>
                      </a:lnTo>
                      <a:lnTo>
                        <a:pt x="412" y="344"/>
                      </a:lnTo>
                      <a:lnTo>
                        <a:pt x="256" y="284"/>
                      </a:lnTo>
                      <a:lnTo>
                        <a:pt x="148" y="15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CCECFF"/>
                </a:solidFill>
                <a:ln w="317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38" name="Freeform 137"/>
                <p:cNvSpPr>
                  <a:spLocks/>
                </p:cNvSpPr>
                <p:nvPr/>
              </p:nvSpPr>
              <p:spPr bwMode="auto">
                <a:xfrm flipV="1">
                  <a:off x="844" y="1504"/>
                  <a:ext cx="904" cy="16"/>
                </a:xfrm>
                <a:custGeom>
                  <a:avLst/>
                  <a:gdLst>
                    <a:gd name="T0" fmla="*/ 0 w 904"/>
                    <a:gd name="T1" fmla="*/ 0 h 16"/>
                    <a:gd name="T2" fmla="*/ 540 w 904"/>
                    <a:gd name="T3" fmla="*/ 16 h 16"/>
                    <a:gd name="T4" fmla="*/ 904 w 904"/>
                    <a:gd name="T5" fmla="*/ 4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904" h="16">
                      <a:moveTo>
                        <a:pt x="0" y="0"/>
                      </a:moveTo>
                      <a:lnTo>
                        <a:pt x="540" y="16"/>
                      </a:lnTo>
                      <a:lnTo>
                        <a:pt x="904" y="4"/>
                      </a:lnTo>
                    </a:path>
                  </a:pathLst>
                </a:custGeom>
                <a:noFill/>
                <a:ln w="317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39" name="Freeform 138"/>
                <p:cNvSpPr>
                  <a:spLocks/>
                </p:cNvSpPr>
                <p:nvPr/>
              </p:nvSpPr>
              <p:spPr bwMode="auto">
                <a:xfrm flipV="1">
                  <a:off x="664" y="1520"/>
                  <a:ext cx="1084" cy="288"/>
                </a:xfrm>
                <a:custGeom>
                  <a:avLst/>
                  <a:gdLst>
                    <a:gd name="T0" fmla="*/ 0 w 1072"/>
                    <a:gd name="T1" fmla="*/ 0 h 284"/>
                    <a:gd name="T2" fmla="*/ 460 w 1072"/>
                    <a:gd name="T3" fmla="*/ 168 h 284"/>
                    <a:gd name="T4" fmla="*/ 1072 w 1072"/>
                    <a:gd name="T5" fmla="*/ 284 h 2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072" h="284">
                      <a:moveTo>
                        <a:pt x="0" y="0"/>
                      </a:moveTo>
                      <a:lnTo>
                        <a:pt x="460" y="168"/>
                      </a:lnTo>
                      <a:lnTo>
                        <a:pt x="1072" y="284"/>
                      </a:lnTo>
                    </a:path>
                  </a:pathLst>
                </a:custGeom>
                <a:noFill/>
                <a:ln w="317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40" name="Line 139"/>
                <p:cNvSpPr>
                  <a:spLocks noChangeShapeType="1"/>
                </p:cNvSpPr>
                <p:nvPr/>
              </p:nvSpPr>
              <p:spPr bwMode="auto">
                <a:xfrm flipV="1">
                  <a:off x="576" y="1760"/>
                  <a:ext cx="48" cy="10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41" name="Freeform 140"/>
                <p:cNvSpPr>
                  <a:spLocks/>
                </p:cNvSpPr>
                <p:nvPr/>
              </p:nvSpPr>
              <p:spPr bwMode="auto">
                <a:xfrm>
                  <a:off x="4456" y="2996"/>
                  <a:ext cx="544" cy="20"/>
                </a:xfrm>
                <a:custGeom>
                  <a:avLst/>
                  <a:gdLst>
                    <a:gd name="T0" fmla="*/ 0 w 544"/>
                    <a:gd name="T1" fmla="*/ 20 h 20"/>
                    <a:gd name="T2" fmla="*/ 488 w 544"/>
                    <a:gd name="T3" fmla="*/ 16 h 20"/>
                    <a:gd name="T4" fmla="*/ 544 w 544"/>
                    <a:gd name="T5" fmla="*/ 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544" h="20">
                      <a:moveTo>
                        <a:pt x="0" y="20"/>
                      </a:moveTo>
                      <a:lnTo>
                        <a:pt x="488" y="16"/>
                      </a:lnTo>
                      <a:lnTo>
                        <a:pt x="544" y="0"/>
                      </a:lnTo>
                    </a:path>
                  </a:pathLst>
                </a:custGeom>
                <a:noFill/>
                <a:ln w="317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42" name="Freeform 141"/>
                <p:cNvSpPr>
                  <a:spLocks/>
                </p:cNvSpPr>
                <p:nvPr/>
              </p:nvSpPr>
              <p:spPr bwMode="auto">
                <a:xfrm>
                  <a:off x="4456" y="1572"/>
                  <a:ext cx="532" cy="20"/>
                </a:xfrm>
                <a:custGeom>
                  <a:avLst/>
                  <a:gdLst>
                    <a:gd name="T0" fmla="*/ 0 w 532"/>
                    <a:gd name="T1" fmla="*/ 0 h 20"/>
                    <a:gd name="T2" fmla="*/ 476 w 532"/>
                    <a:gd name="T3" fmla="*/ 4 h 20"/>
                    <a:gd name="T4" fmla="*/ 532 w 532"/>
                    <a:gd name="T5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532" h="20">
                      <a:moveTo>
                        <a:pt x="0" y="0"/>
                      </a:moveTo>
                      <a:lnTo>
                        <a:pt x="476" y="4"/>
                      </a:lnTo>
                      <a:lnTo>
                        <a:pt x="532" y="20"/>
                      </a:lnTo>
                    </a:path>
                  </a:pathLst>
                </a:custGeom>
                <a:noFill/>
                <a:ln w="317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43" name="Freeform 142"/>
                <p:cNvSpPr>
                  <a:spLocks/>
                </p:cNvSpPr>
                <p:nvPr/>
              </p:nvSpPr>
              <p:spPr bwMode="auto">
                <a:xfrm>
                  <a:off x="4896" y="1440"/>
                  <a:ext cx="148" cy="1716"/>
                </a:xfrm>
                <a:custGeom>
                  <a:avLst/>
                  <a:gdLst>
                    <a:gd name="T0" fmla="*/ 0 w 148"/>
                    <a:gd name="T1" fmla="*/ 0 h 1716"/>
                    <a:gd name="T2" fmla="*/ 76 w 148"/>
                    <a:gd name="T3" fmla="*/ 64 h 1716"/>
                    <a:gd name="T4" fmla="*/ 108 w 148"/>
                    <a:gd name="T5" fmla="*/ 156 h 1716"/>
                    <a:gd name="T6" fmla="*/ 148 w 148"/>
                    <a:gd name="T7" fmla="*/ 788 h 1716"/>
                    <a:gd name="T8" fmla="*/ 104 w 148"/>
                    <a:gd name="T9" fmla="*/ 1568 h 1716"/>
                    <a:gd name="T10" fmla="*/ 84 w 148"/>
                    <a:gd name="T11" fmla="*/ 1652 h 1716"/>
                    <a:gd name="T12" fmla="*/ 1 w 148"/>
                    <a:gd name="T13" fmla="*/ 1716 h 17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48" h="1716">
                      <a:moveTo>
                        <a:pt x="0" y="0"/>
                      </a:moveTo>
                      <a:lnTo>
                        <a:pt x="76" y="64"/>
                      </a:lnTo>
                      <a:lnTo>
                        <a:pt x="108" y="156"/>
                      </a:lnTo>
                      <a:lnTo>
                        <a:pt x="148" y="788"/>
                      </a:lnTo>
                      <a:lnTo>
                        <a:pt x="104" y="1568"/>
                      </a:lnTo>
                      <a:lnTo>
                        <a:pt x="84" y="1652"/>
                      </a:lnTo>
                      <a:lnTo>
                        <a:pt x="1" y="1716"/>
                      </a:lnTo>
                    </a:path>
                  </a:pathLst>
                </a:custGeom>
                <a:noFill/>
                <a:ln w="317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44" name="Freeform 143"/>
                <p:cNvSpPr>
                  <a:spLocks/>
                </p:cNvSpPr>
                <p:nvPr/>
              </p:nvSpPr>
              <p:spPr bwMode="auto">
                <a:xfrm>
                  <a:off x="4856" y="1500"/>
                  <a:ext cx="136" cy="1580"/>
                </a:xfrm>
                <a:custGeom>
                  <a:avLst/>
                  <a:gdLst>
                    <a:gd name="T0" fmla="*/ 0 w 136"/>
                    <a:gd name="T1" fmla="*/ 0 h 1580"/>
                    <a:gd name="T2" fmla="*/ 96 w 136"/>
                    <a:gd name="T3" fmla="*/ 80 h 1580"/>
                    <a:gd name="T4" fmla="*/ 136 w 136"/>
                    <a:gd name="T5" fmla="*/ 780 h 1580"/>
                    <a:gd name="T6" fmla="*/ 96 w 136"/>
                    <a:gd name="T7" fmla="*/ 1504 h 1580"/>
                    <a:gd name="T8" fmla="*/ 1 w 136"/>
                    <a:gd name="T9" fmla="*/ 1580 h 15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6" h="1580">
                      <a:moveTo>
                        <a:pt x="0" y="0"/>
                      </a:moveTo>
                      <a:lnTo>
                        <a:pt x="96" y="80"/>
                      </a:lnTo>
                      <a:lnTo>
                        <a:pt x="136" y="780"/>
                      </a:lnTo>
                      <a:lnTo>
                        <a:pt x="96" y="1504"/>
                      </a:lnTo>
                      <a:lnTo>
                        <a:pt x="1" y="1580"/>
                      </a:lnTo>
                    </a:path>
                  </a:pathLst>
                </a:custGeom>
                <a:noFill/>
                <a:ln w="317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45" name="Freeform 144"/>
                <p:cNvSpPr>
                  <a:spLocks/>
                </p:cNvSpPr>
                <p:nvPr/>
              </p:nvSpPr>
              <p:spPr bwMode="auto">
                <a:xfrm>
                  <a:off x="4950" y="2603"/>
                  <a:ext cx="75" cy="402"/>
                </a:xfrm>
                <a:custGeom>
                  <a:avLst/>
                  <a:gdLst>
                    <a:gd name="T0" fmla="*/ 0 w 66"/>
                    <a:gd name="T1" fmla="*/ 306 h 306"/>
                    <a:gd name="T2" fmla="*/ 50 w 66"/>
                    <a:gd name="T3" fmla="*/ 299 h 306"/>
                    <a:gd name="T4" fmla="*/ 66 w 66"/>
                    <a:gd name="T5" fmla="*/ 6 h 306"/>
                    <a:gd name="T6" fmla="*/ 18 w 66"/>
                    <a:gd name="T7" fmla="*/ 0 h 306"/>
                    <a:gd name="T8" fmla="*/ 0 w 66"/>
                    <a:gd name="T9" fmla="*/ 306 h 3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6" h="306">
                      <a:moveTo>
                        <a:pt x="0" y="306"/>
                      </a:moveTo>
                      <a:lnTo>
                        <a:pt x="50" y="299"/>
                      </a:lnTo>
                      <a:lnTo>
                        <a:pt x="66" y="6"/>
                      </a:lnTo>
                      <a:lnTo>
                        <a:pt x="18" y="0"/>
                      </a:lnTo>
                      <a:lnTo>
                        <a:pt x="0" y="306"/>
                      </a:lnTo>
                      <a:close/>
                    </a:path>
                  </a:pathLst>
                </a:custGeom>
                <a:solidFill>
                  <a:srgbClr val="FFCCFF"/>
                </a:solidFill>
                <a:ln w="317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46" name="Freeform 145"/>
                <p:cNvSpPr>
                  <a:spLocks/>
                </p:cNvSpPr>
                <p:nvPr/>
              </p:nvSpPr>
              <p:spPr bwMode="auto">
                <a:xfrm flipV="1">
                  <a:off x="4956" y="1584"/>
                  <a:ext cx="66" cy="402"/>
                </a:xfrm>
                <a:custGeom>
                  <a:avLst/>
                  <a:gdLst>
                    <a:gd name="T0" fmla="*/ 0 w 66"/>
                    <a:gd name="T1" fmla="*/ 306 h 306"/>
                    <a:gd name="T2" fmla="*/ 50 w 66"/>
                    <a:gd name="T3" fmla="*/ 299 h 306"/>
                    <a:gd name="T4" fmla="*/ 66 w 66"/>
                    <a:gd name="T5" fmla="*/ 6 h 306"/>
                    <a:gd name="T6" fmla="*/ 18 w 66"/>
                    <a:gd name="T7" fmla="*/ 0 h 306"/>
                    <a:gd name="T8" fmla="*/ 0 w 66"/>
                    <a:gd name="T9" fmla="*/ 306 h 3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6" h="306">
                      <a:moveTo>
                        <a:pt x="0" y="306"/>
                      </a:moveTo>
                      <a:lnTo>
                        <a:pt x="50" y="299"/>
                      </a:lnTo>
                      <a:lnTo>
                        <a:pt x="66" y="6"/>
                      </a:lnTo>
                      <a:lnTo>
                        <a:pt x="18" y="0"/>
                      </a:lnTo>
                      <a:lnTo>
                        <a:pt x="0" y="306"/>
                      </a:lnTo>
                      <a:close/>
                    </a:path>
                  </a:pathLst>
                </a:custGeom>
                <a:solidFill>
                  <a:srgbClr val="FFCCFF"/>
                </a:solidFill>
                <a:ln w="317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47" name="Line 146"/>
                <p:cNvSpPr>
                  <a:spLocks noChangeShapeType="1"/>
                </p:cNvSpPr>
                <p:nvPr/>
              </p:nvSpPr>
              <p:spPr bwMode="auto">
                <a:xfrm flipV="1">
                  <a:off x="2788" y="3176"/>
                  <a:ext cx="1058" cy="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48" name="Line 147"/>
                <p:cNvSpPr>
                  <a:spLocks noChangeShapeType="1"/>
                </p:cNvSpPr>
                <p:nvPr/>
              </p:nvSpPr>
              <p:spPr bwMode="auto">
                <a:xfrm>
                  <a:off x="2788" y="1412"/>
                  <a:ext cx="1058" cy="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116" name="AutoShape 148"/>
              <p:cNvSpPr>
                <a:spLocks noChangeArrowheads="1"/>
              </p:cNvSpPr>
              <p:nvPr/>
            </p:nvSpPr>
            <p:spPr bwMode="auto">
              <a:xfrm>
                <a:off x="721" y="2737"/>
                <a:ext cx="27" cy="68"/>
              </a:xfrm>
              <a:prstGeom prst="roundRect">
                <a:avLst>
                  <a:gd name="adj" fmla="val 16667"/>
                </a:avLst>
              </a:prstGeom>
              <a:solidFill>
                <a:srgbClr val="333333"/>
              </a:solidFill>
              <a:ln w="317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id-ID">
                  <a:solidFill>
                    <a:prstClr val="black"/>
                  </a:solidFill>
                </a:endParaRPr>
              </a:p>
            </p:txBody>
          </p:sp>
          <p:sp>
            <p:nvSpPr>
              <p:cNvPr id="117" name="AutoShape 149"/>
              <p:cNvSpPr>
                <a:spLocks noChangeArrowheads="1"/>
              </p:cNvSpPr>
              <p:nvPr/>
            </p:nvSpPr>
            <p:spPr bwMode="auto">
              <a:xfrm>
                <a:off x="886" y="2737"/>
                <a:ext cx="29" cy="68"/>
              </a:xfrm>
              <a:prstGeom prst="roundRect">
                <a:avLst>
                  <a:gd name="adj" fmla="val 16667"/>
                </a:avLst>
              </a:prstGeom>
              <a:solidFill>
                <a:srgbClr val="333333"/>
              </a:solidFill>
              <a:ln w="317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id-ID">
                  <a:solidFill>
                    <a:prstClr val="black"/>
                  </a:solidFill>
                </a:endParaRPr>
              </a:p>
            </p:txBody>
          </p:sp>
          <p:sp>
            <p:nvSpPr>
              <p:cNvPr id="118" name="AutoShape 150"/>
              <p:cNvSpPr>
                <a:spLocks noChangeArrowheads="1"/>
              </p:cNvSpPr>
              <p:nvPr/>
            </p:nvSpPr>
            <p:spPr bwMode="auto">
              <a:xfrm rot="1312375">
                <a:off x="721" y="2493"/>
                <a:ext cx="27" cy="68"/>
              </a:xfrm>
              <a:prstGeom prst="roundRect">
                <a:avLst>
                  <a:gd name="adj" fmla="val 16667"/>
                </a:avLst>
              </a:prstGeom>
              <a:solidFill>
                <a:srgbClr val="333333"/>
              </a:solidFill>
              <a:ln w="317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id-ID">
                  <a:solidFill>
                    <a:prstClr val="black"/>
                  </a:solidFill>
                </a:endParaRPr>
              </a:p>
            </p:txBody>
          </p:sp>
          <p:sp>
            <p:nvSpPr>
              <p:cNvPr id="119" name="AutoShape 151"/>
              <p:cNvSpPr>
                <a:spLocks noChangeArrowheads="1"/>
              </p:cNvSpPr>
              <p:nvPr/>
            </p:nvSpPr>
            <p:spPr bwMode="auto">
              <a:xfrm rot="1357191">
                <a:off x="886" y="2493"/>
                <a:ext cx="29" cy="68"/>
              </a:xfrm>
              <a:prstGeom prst="roundRect">
                <a:avLst>
                  <a:gd name="adj" fmla="val 16667"/>
                </a:avLst>
              </a:prstGeom>
              <a:solidFill>
                <a:srgbClr val="333333"/>
              </a:solidFill>
              <a:ln w="317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id-ID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9" name="Group 152"/>
            <p:cNvGrpSpPr>
              <a:grpSpLocks/>
            </p:cNvGrpSpPr>
            <p:nvPr/>
          </p:nvGrpSpPr>
          <p:grpSpPr bwMode="auto">
            <a:xfrm rot="2783391">
              <a:off x="1487488" y="3609816"/>
              <a:ext cx="379412" cy="782638"/>
              <a:chOff x="697" y="2418"/>
              <a:chExt cx="239" cy="493"/>
            </a:xfrm>
          </p:grpSpPr>
          <p:grpSp>
            <p:nvGrpSpPr>
              <p:cNvPr id="150" name="Group 153"/>
              <p:cNvGrpSpPr>
                <a:grpSpLocks/>
              </p:cNvGrpSpPr>
              <p:nvPr/>
            </p:nvGrpSpPr>
            <p:grpSpPr bwMode="auto">
              <a:xfrm rot="5400000">
                <a:off x="570" y="2545"/>
                <a:ext cx="493" cy="239"/>
                <a:chOff x="432" y="1149"/>
                <a:chExt cx="4698" cy="2283"/>
              </a:xfrm>
            </p:grpSpPr>
            <p:sp>
              <p:nvSpPr>
                <p:cNvPr id="155" name="Freeform 154"/>
                <p:cNvSpPr>
                  <a:spLocks/>
                </p:cNvSpPr>
                <p:nvPr/>
              </p:nvSpPr>
              <p:spPr bwMode="auto">
                <a:xfrm>
                  <a:off x="432" y="1350"/>
                  <a:ext cx="4698" cy="1896"/>
                </a:xfrm>
                <a:custGeom>
                  <a:avLst/>
                  <a:gdLst>
                    <a:gd name="T0" fmla="*/ 621 w 4698"/>
                    <a:gd name="T1" fmla="*/ 0 h 1896"/>
                    <a:gd name="T2" fmla="*/ 3888 w 4698"/>
                    <a:gd name="T3" fmla="*/ 6 h 1896"/>
                    <a:gd name="T4" fmla="*/ 4404 w 4698"/>
                    <a:gd name="T5" fmla="*/ 72 h 1896"/>
                    <a:gd name="T6" fmla="*/ 4596 w 4698"/>
                    <a:gd name="T7" fmla="*/ 114 h 1896"/>
                    <a:gd name="T8" fmla="*/ 4632 w 4698"/>
                    <a:gd name="T9" fmla="*/ 162 h 1896"/>
                    <a:gd name="T10" fmla="*/ 4674 w 4698"/>
                    <a:gd name="T11" fmla="*/ 324 h 1896"/>
                    <a:gd name="T12" fmla="*/ 4698 w 4698"/>
                    <a:gd name="T13" fmla="*/ 960 h 1896"/>
                    <a:gd name="T14" fmla="*/ 4674 w 4698"/>
                    <a:gd name="T15" fmla="*/ 1572 h 1896"/>
                    <a:gd name="T16" fmla="*/ 4656 w 4698"/>
                    <a:gd name="T17" fmla="*/ 1704 h 1896"/>
                    <a:gd name="T18" fmla="*/ 4590 w 4698"/>
                    <a:gd name="T19" fmla="*/ 1788 h 1896"/>
                    <a:gd name="T20" fmla="*/ 4062 w 4698"/>
                    <a:gd name="T21" fmla="*/ 1866 h 1896"/>
                    <a:gd name="T22" fmla="*/ 3720 w 4698"/>
                    <a:gd name="T23" fmla="*/ 1896 h 1896"/>
                    <a:gd name="T24" fmla="*/ 780 w 4698"/>
                    <a:gd name="T25" fmla="*/ 1896 h 1896"/>
                    <a:gd name="T26" fmla="*/ 378 w 4698"/>
                    <a:gd name="T27" fmla="*/ 1878 h 1896"/>
                    <a:gd name="T28" fmla="*/ 246 w 4698"/>
                    <a:gd name="T29" fmla="*/ 1848 h 1896"/>
                    <a:gd name="T30" fmla="*/ 150 w 4698"/>
                    <a:gd name="T31" fmla="*/ 1752 h 1896"/>
                    <a:gd name="T32" fmla="*/ 90 w 4698"/>
                    <a:gd name="T33" fmla="*/ 1650 h 1896"/>
                    <a:gd name="T34" fmla="*/ 36 w 4698"/>
                    <a:gd name="T35" fmla="*/ 1476 h 1896"/>
                    <a:gd name="T36" fmla="*/ 0 w 4698"/>
                    <a:gd name="T37" fmla="*/ 996 h 1896"/>
                    <a:gd name="T38" fmla="*/ 30 w 4698"/>
                    <a:gd name="T39" fmla="*/ 486 h 1896"/>
                    <a:gd name="T40" fmla="*/ 72 w 4698"/>
                    <a:gd name="T41" fmla="*/ 270 h 1896"/>
                    <a:gd name="T42" fmla="*/ 144 w 4698"/>
                    <a:gd name="T43" fmla="*/ 120 h 1896"/>
                    <a:gd name="T44" fmla="*/ 288 w 4698"/>
                    <a:gd name="T45" fmla="*/ 36 h 1896"/>
                    <a:gd name="T46" fmla="*/ 426 w 4698"/>
                    <a:gd name="T47" fmla="*/ 18 h 1896"/>
                    <a:gd name="T48" fmla="*/ 621 w 4698"/>
                    <a:gd name="T49" fmla="*/ 0 h 18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4698" h="1896">
                      <a:moveTo>
                        <a:pt x="621" y="0"/>
                      </a:moveTo>
                      <a:lnTo>
                        <a:pt x="3888" y="6"/>
                      </a:lnTo>
                      <a:lnTo>
                        <a:pt x="4404" y="72"/>
                      </a:lnTo>
                      <a:lnTo>
                        <a:pt x="4596" y="114"/>
                      </a:lnTo>
                      <a:lnTo>
                        <a:pt x="4632" y="162"/>
                      </a:lnTo>
                      <a:lnTo>
                        <a:pt x="4674" y="324"/>
                      </a:lnTo>
                      <a:lnTo>
                        <a:pt x="4698" y="960"/>
                      </a:lnTo>
                      <a:lnTo>
                        <a:pt x="4674" y="1572"/>
                      </a:lnTo>
                      <a:lnTo>
                        <a:pt x="4656" y="1704"/>
                      </a:lnTo>
                      <a:lnTo>
                        <a:pt x="4590" y="1788"/>
                      </a:lnTo>
                      <a:lnTo>
                        <a:pt x="4062" y="1866"/>
                      </a:lnTo>
                      <a:lnTo>
                        <a:pt x="3720" y="1896"/>
                      </a:lnTo>
                      <a:lnTo>
                        <a:pt x="780" y="1896"/>
                      </a:lnTo>
                      <a:lnTo>
                        <a:pt x="378" y="1878"/>
                      </a:lnTo>
                      <a:lnTo>
                        <a:pt x="246" y="1848"/>
                      </a:lnTo>
                      <a:lnTo>
                        <a:pt x="150" y="1752"/>
                      </a:lnTo>
                      <a:lnTo>
                        <a:pt x="90" y="1650"/>
                      </a:lnTo>
                      <a:lnTo>
                        <a:pt x="36" y="1476"/>
                      </a:lnTo>
                      <a:lnTo>
                        <a:pt x="0" y="996"/>
                      </a:lnTo>
                      <a:lnTo>
                        <a:pt x="30" y="486"/>
                      </a:lnTo>
                      <a:lnTo>
                        <a:pt x="72" y="270"/>
                      </a:lnTo>
                      <a:lnTo>
                        <a:pt x="144" y="120"/>
                      </a:lnTo>
                      <a:lnTo>
                        <a:pt x="288" y="36"/>
                      </a:lnTo>
                      <a:lnTo>
                        <a:pt x="426" y="18"/>
                      </a:lnTo>
                      <a:lnTo>
                        <a:pt x="621" y="0"/>
                      </a:lnTo>
                      <a:close/>
                    </a:path>
                  </a:pathLst>
                </a:custGeom>
                <a:solidFill>
                  <a:srgbClr val="CCCCFF"/>
                </a:solidFill>
                <a:ln w="317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6" name="Freeform 155"/>
                <p:cNvSpPr>
                  <a:spLocks/>
                </p:cNvSpPr>
                <p:nvPr/>
              </p:nvSpPr>
              <p:spPr bwMode="auto">
                <a:xfrm>
                  <a:off x="1902" y="1149"/>
                  <a:ext cx="159" cy="300"/>
                </a:xfrm>
                <a:custGeom>
                  <a:avLst/>
                  <a:gdLst>
                    <a:gd name="T0" fmla="*/ 0 w 159"/>
                    <a:gd name="T1" fmla="*/ 288 h 300"/>
                    <a:gd name="T2" fmla="*/ 6 w 159"/>
                    <a:gd name="T3" fmla="*/ 198 h 300"/>
                    <a:gd name="T4" fmla="*/ 78 w 159"/>
                    <a:gd name="T5" fmla="*/ 27 h 300"/>
                    <a:gd name="T6" fmla="*/ 159 w 159"/>
                    <a:gd name="T7" fmla="*/ 0 h 300"/>
                    <a:gd name="T8" fmla="*/ 120 w 159"/>
                    <a:gd name="T9" fmla="*/ 267 h 300"/>
                    <a:gd name="T10" fmla="*/ 24 w 159"/>
                    <a:gd name="T11" fmla="*/ 300 h 3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59" h="300">
                      <a:moveTo>
                        <a:pt x="0" y="288"/>
                      </a:moveTo>
                      <a:lnTo>
                        <a:pt x="6" y="198"/>
                      </a:lnTo>
                      <a:lnTo>
                        <a:pt x="78" y="27"/>
                      </a:lnTo>
                      <a:lnTo>
                        <a:pt x="159" y="0"/>
                      </a:lnTo>
                      <a:lnTo>
                        <a:pt x="120" y="267"/>
                      </a:lnTo>
                      <a:lnTo>
                        <a:pt x="24" y="300"/>
                      </a:lnTo>
                    </a:path>
                  </a:pathLst>
                </a:custGeom>
                <a:solidFill>
                  <a:srgbClr val="CCCCFF"/>
                </a:solidFill>
                <a:ln w="317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7" name="Freeform 156"/>
                <p:cNvSpPr>
                  <a:spLocks/>
                </p:cNvSpPr>
                <p:nvPr/>
              </p:nvSpPr>
              <p:spPr bwMode="auto">
                <a:xfrm flipV="1">
                  <a:off x="1902" y="3132"/>
                  <a:ext cx="159" cy="300"/>
                </a:xfrm>
                <a:custGeom>
                  <a:avLst/>
                  <a:gdLst>
                    <a:gd name="T0" fmla="*/ 0 w 159"/>
                    <a:gd name="T1" fmla="*/ 288 h 300"/>
                    <a:gd name="T2" fmla="*/ 6 w 159"/>
                    <a:gd name="T3" fmla="*/ 198 h 300"/>
                    <a:gd name="T4" fmla="*/ 78 w 159"/>
                    <a:gd name="T5" fmla="*/ 27 h 300"/>
                    <a:gd name="T6" fmla="*/ 159 w 159"/>
                    <a:gd name="T7" fmla="*/ 0 h 300"/>
                    <a:gd name="T8" fmla="*/ 120 w 159"/>
                    <a:gd name="T9" fmla="*/ 267 h 300"/>
                    <a:gd name="T10" fmla="*/ 24 w 159"/>
                    <a:gd name="T11" fmla="*/ 300 h 3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59" h="300">
                      <a:moveTo>
                        <a:pt x="0" y="288"/>
                      </a:moveTo>
                      <a:lnTo>
                        <a:pt x="6" y="198"/>
                      </a:lnTo>
                      <a:lnTo>
                        <a:pt x="78" y="27"/>
                      </a:lnTo>
                      <a:lnTo>
                        <a:pt x="159" y="0"/>
                      </a:lnTo>
                      <a:lnTo>
                        <a:pt x="120" y="267"/>
                      </a:lnTo>
                      <a:lnTo>
                        <a:pt x="24" y="300"/>
                      </a:lnTo>
                    </a:path>
                  </a:pathLst>
                </a:custGeom>
                <a:solidFill>
                  <a:srgbClr val="CCCCFF"/>
                </a:solidFill>
                <a:ln w="317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8" name="Freeform 157"/>
                <p:cNvSpPr>
                  <a:spLocks/>
                </p:cNvSpPr>
                <p:nvPr/>
              </p:nvSpPr>
              <p:spPr bwMode="auto">
                <a:xfrm>
                  <a:off x="1624" y="1508"/>
                  <a:ext cx="728" cy="1569"/>
                </a:xfrm>
                <a:custGeom>
                  <a:avLst/>
                  <a:gdLst>
                    <a:gd name="T0" fmla="*/ 116 w 728"/>
                    <a:gd name="T1" fmla="*/ 1564 h 1569"/>
                    <a:gd name="T2" fmla="*/ 24 w 728"/>
                    <a:gd name="T3" fmla="*/ 1192 h 1569"/>
                    <a:gd name="T4" fmla="*/ 0 w 728"/>
                    <a:gd name="T5" fmla="*/ 760 h 1569"/>
                    <a:gd name="T6" fmla="*/ 40 w 728"/>
                    <a:gd name="T7" fmla="*/ 292 h 1569"/>
                    <a:gd name="T8" fmla="*/ 132 w 728"/>
                    <a:gd name="T9" fmla="*/ 0 h 1569"/>
                    <a:gd name="T10" fmla="*/ 724 w 728"/>
                    <a:gd name="T11" fmla="*/ 180 h 1569"/>
                    <a:gd name="T12" fmla="*/ 684 w 728"/>
                    <a:gd name="T13" fmla="*/ 464 h 1569"/>
                    <a:gd name="T14" fmla="*/ 680 w 728"/>
                    <a:gd name="T15" fmla="*/ 772 h 1569"/>
                    <a:gd name="T16" fmla="*/ 680 w 728"/>
                    <a:gd name="T17" fmla="*/ 1108 h 1569"/>
                    <a:gd name="T18" fmla="*/ 728 w 728"/>
                    <a:gd name="T19" fmla="*/ 1404 h 1569"/>
                    <a:gd name="T20" fmla="*/ 137 w 728"/>
                    <a:gd name="T21" fmla="*/ 1569 h 1569"/>
                    <a:gd name="T22" fmla="*/ 116 w 728"/>
                    <a:gd name="T23" fmla="*/ 1564 h 15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728" h="1569">
                      <a:moveTo>
                        <a:pt x="116" y="1564"/>
                      </a:moveTo>
                      <a:lnTo>
                        <a:pt x="24" y="1192"/>
                      </a:lnTo>
                      <a:lnTo>
                        <a:pt x="0" y="760"/>
                      </a:lnTo>
                      <a:lnTo>
                        <a:pt x="40" y="292"/>
                      </a:lnTo>
                      <a:lnTo>
                        <a:pt x="132" y="0"/>
                      </a:lnTo>
                      <a:lnTo>
                        <a:pt x="724" y="180"/>
                      </a:lnTo>
                      <a:lnTo>
                        <a:pt x="684" y="464"/>
                      </a:lnTo>
                      <a:lnTo>
                        <a:pt x="680" y="772"/>
                      </a:lnTo>
                      <a:lnTo>
                        <a:pt x="680" y="1108"/>
                      </a:lnTo>
                      <a:lnTo>
                        <a:pt x="728" y="1404"/>
                      </a:lnTo>
                      <a:lnTo>
                        <a:pt x="137" y="1569"/>
                      </a:lnTo>
                      <a:lnTo>
                        <a:pt x="116" y="1564"/>
                      </a:lnTo>
                      <a:close/>
                    </a:path>
                  </a:pathLst>
                </a:custGeom>
                <a:solidFill>
                  <a:srgbClr val="CCECFF"/>
                </a:solidFill>
                <a:ln w="317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9" name="Freeform 158"/>
                <p:cNvSpPr>
                  <a:spLocks/>
                </p:cNvSpPr>
                <p:nvPr/>
              </p:nvSpPr>
              <p:spPr bwMode="auto">
                <a:xfrm>
                  <a:off x="1988" y="2932"/>
                  <a:ext cx="932" cy="244"/>
                </a:xfrm>
                <a:custGeom>
                  <a:avLst/>
                  <a:gdLst>
                    <a:gd name="T0" fmla="*/ 932 w 932"/>
                    <a:gd name="T1" fmla="*/ 0 h 244"/>
                    <a:gd name="T2" fmla="*/ 420 w 932"/>
                    <a:gd name="T3" fmla="*/ 24 h 244"/>
                    <a:gd name="T4" fmla="*/ 76 w 932"/>
                    <a:gd name="T5" fmla="*/ 144 h 244"/>
                    <a:gd name="T6" fmla="*/ 0 w 932"/>
                    <a:gd name="T7" fmla="*/ 240 h 244"/>
                    <a:gd name="T8" fmla="*/ 828 w 932"/>
                    <a:gd name="T9" fmla="*/ 244 h 244"/>
                    <a:gd name="T10" fmla="*/ 932 w 932"/>
                    <a:gd name="T11" fmla="*/ 0 h 2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32" h="244">
                      <a:moveTo>
                        <a:pt x="932" y="0"/>
                      </a:moveTo>
                      <a:lnTo>
                        <a:pt x="420" y="24"/>
                      </a:lnTo>
                      <a:lnTo>
                        <a:pt x="76" y="144"/>
                      </a:lnTo>
                      <a:lnTo>
                        <a:pt x="0" y="240"/>
                      </a:lnTo>
                      <a:lnTo>
                        <a:pt x="828" y="244"/>
                      </a:lnTo>
                      <a:lnTo>
                        <a:pt x="932" y="0"/>
                      </a:lnTo>
                      <a:close/>
                    </a:path>
                  </a:pathLst>
                </a:custGeom>
                <a:solidFill>
                  <a:srgbClr val="CCECFF"/>
                </a:solidFill>
                <a:ln w="317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0" name="Freeform 159"/>
                <p:cNvSpPr>
                  <a:spLocks/>
                </p:cNvSpPr>
                <p:nvPr/>
              </p:nvSpPr>
              <p:spPr bwMode="auto">
                <a:xfrm>
                  <a:off x="2908" y="2932"/>
                  <a:ext cx="696" cy="248"/>
                </a:xfrm>
                <a:custGeom>
                  <a:avLst/>
                  <a:gdLst>
                    <a:gd name="T0" fmla="*/ 64 w 696"/>
                    <a:gd name="T1" fmla="*/ 0 h 248"/>
                    <a:gd name="T2" fmla="*/ 576 w 696"/>
                    <a:gd name="T3" fmla="*/ 6 h 248"/>
                    <a:gd name="T4" fmla="*/ 696 w 696"/>
                    <a:gd name="T5" fmla="*/ 44 h 248"/>
                    <a:gd name="T6" fmla="*/ 658 w 696"/>
                    <a:gd name="T7" fmla="*/ 244 h 248"/>
                    <a:gd name="T8" fmla="*/ 0 w 696"/>
                    <a:gd name="T9" fmla="*/ 248 h 248"/>
                    <a:gd name="T10" fmla="*/ 64 w 696"/>
                    <a:gd name="T11" fmla="*/ 0 h 2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96" h="248">
                      <a:moveTo>
                        <a:pt x="64" y="0"/>
                      </a:moveTo>
                      <a:lnTo>
                        <a:pt x="576" y="6"/>
                      </a:lnTo>
                      <a:lnTo>
                        <a:pt x="696" y="44"/>
                      </a:lnTo>
                      <a:lnTo>
                        <a:pt x="658" y="244"/>
                      </a:lnTo>
                      <a:lnTo>
                        <a:pt x="0" y="248"/>
                      </a:lnTo>
                      <a:lnTo>
                        <a:pt x="64" y="0"/>
                      </a:lnTo>
                      <a:close/>
                    </a:path>
                  </a:pathLst>
                </a:custGeom>
                <a:solidFill>
                  <a:srgbClr val="CCECFF"/>
                </a:solidFill>
                <a:ln w="317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1" name="Freeform 160"/>
                <p:cNvSpPr>
                  <a:spLocks/>
                </p:cNvSpPr>
                <p:nvPr/>
              </p:nvSpPr>
              <p:spPr bwMode="auto">
                <a:xfrm flipV="1">
                  <a:off x="1988" y="1414"/>
                  <a:ext cx="932" cy="244"/>
                </a:xfrm>
                <a:custGeom>
                  <a:avLst/>
                  <a:gdLst>
                    <a:gd name="T0" fmla="*/ 932 w 932"/>
                    <a:gd name="T1" fmla="*/ 0 h 244"/>
                    <a:gd name="T2" fmla="*/ 420 w 932"/>
                    <a:gd name="T3" fmla="*/ 24 h 244"/>
                    <a:gd name="T4" fmla="*/ 76 w 932"/>
                    <a:gd name="T5" fmla="*/ 144 h 244"/>
                    <a:gd name="T6" fmla="*/ 0 w 932"/>
                    <a:gd name="T7" fmla="*/ 240 h 244"/>
                    <a:gd name="T8" fmla="*/ 828 w 932"/>
                    <a:gd name="T9" fmla="*/ 244 h 244"/>
                    <a:gd name="T10" fmla="*/ 932 w 932"/>
                    <a:gd name="T11" fmla="*/ 0 h 2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32" h="244">
                      <a:moveTo>
                        <a:pt x="932" y="0"/>
                      </a:moveTo>
                      <a:lnTo>
                        <a:pt x="420" y="24"/>
                      </a:lnTo>
                      <a:lnTo>
                        <a:pt x="76" y="144"/>
                      </a:lnTo>
                      <a:lnTo>
                        <a:pt x="0" y="240"/>
                      </a:lnTo>
                      <a:lnTo>
                        <a:pt x="828" y="244"/>
                      </a:lnTo>
                      <a:lnTo>
                        <a:pt x="932" y="0"/>
                      </a:lnTo>
                      <a:close/>
                    </a:path>
                  </a:pathLst>
                </a:custGeom>
                <a:solidFill>
                  <a:srgbClr val="CCECFF"/>
                </a:solidFill>
                <a:ln w="317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2" name="Freeform 161"/>
                <p:cNvSpPr>
                  <a:spLocks/>
                </p:cNvSpPr>
                <p:nvPr/>
              </p:nvSpPr>
              <p:spPr bwMode="auto">
                <a:xfrm flipV="1">
                  <a:off x="2908" y="1414"/>
                  <a:ext cx="696" cy="248"/>
                </a:xfrm>
                <a:custGeom>
                  <a:avLst/>
                  <a:gdLst>
                    <a:gd name="T0" fmla="*/ 64 w 696"/>
                    <a:gd name="T1" fmla="*/ 0 h 248"/>
                    <a:gd name="T2" fmla="*/ 576 w 696"/>
                    <a:gd name="T3" fmla="*/ 6 h 248"/>
                    <a:gd name="T4" fmla="*/ 696 w 696"/>
                    <a:gd name="T5" fmla="*/ 44 h 248"/>
                    <a:gd name="T6" fmla="*/ 658 w 696"/>
                    <a:gd name="T7" fmla="*/ 244 h 248"/>
                    <a:gd name="T8" fmla="*/ 0 w 696"/>
                    <a:gd name="T9" fmla="*/ 248 h 248"/>
                    <a:gd name="T10" fmla="*/ 64 w 696"/>
                    <a:gd name="T11" fmla="*/ 0 h 2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96" h="248">
                      <a:moveTo>
                        <a:pt x="64" y="0"/>
                      </a:moveTo>
                      <a:lnTo>
                        <a:pt x="576" y="6"/>
                      </a:lnTo>
                      <a:lnTo>
                        <a:pt x="696" y="44"/>
                      </a:lnTo>
                      <a:lnTo>
                        <a:pt x="658" y="244"/>
                      </a:lnTo>
                      <a:lnTo>
                        <a:pt x="0" y="248"/>
                      </a:lnTo>
                      <a:lnTo>
                        <a:pt x="64" y="0"/>
                      </a:lnTo>
                      <a:close/>
                    </a:path>
                  </a:pathLst>
                </a:custGeom>
                <a:solidFill>
                  <a:srgbClr val="CCECFF"/>
                </a:solidFill>
                <a:ln w="317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3" name="Freeform 162"/>
                <p:cNvSpPr>
                  <a:spLocks/>
                </p:cNvSpPr>
                <p:nvPr/>
              </p:nvSpPr>
              <p:spPr bwMode="auto">
                <a:xfrm>
                  <a:off x="3852" y="1572"/>
                  <a:ext cx="728" cy="1448"/>
                </a:xfrm>
                <a:custGeom>
                  <a:avLst/>
                  <a:gdLst>
                    <a:gd name="T0" fmla="*/ 612 w 728"/>
                    <a:gd name="T1" fmla="*/ 1448 h 1448"/>
                    <a:gd name="T2" fmla="*/ 704 w 728"/>
                    <a:gd name="T3" fmla="*/ 1128 h 1448"/>
                    <a:gd name="T4" fmla="*/ 728 w 728"/>
                    <a:gd name="T5" fmla="*/ 696 h 1448"/>
                    <a:gd name="T6" fmla="*/ 688 w 728"/>
                    <a:gd name="T7" fmla="*/ 228 h 1448"/>
                    <a:gd name="T8" fmla="*/ 608 w 728"/>
                    <a:gd name="T9" fmla="*/ 0 h 1448"/>
                    <a:gd name="T10" fmla="*/ 20 w 728"/>
                    <a:gd name="T11" fmla="*/ 128 h 1448"/>
                    <a:gd name="T12" fmla="*/ 44 w 728"/>
                    <a:gd name="T13" fmla="*/ 400 h 1448"/>
                    <a:gd name="T14" fmla="*/ 48 w 728"/>
                    <a:gd name="T15" fmla="*/ 708 h 1448"/>
                    <a:gd name="T16" fmla="*/ 48 w 728"/>
                    <a:gd name="T17" fmla="*/ 1044 h 1448"/>
                    <a:gd name="T18" fmla="*/ 0 w 728"/>
                    <a:gd name="T19" fmla="*/ 1340 h 1448"/>
                    <a:gd name="T20" fmla="*/ 596 w 728"/>
                    <a:gd name="T21" fmla="*/ 1444 h 14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728" h="1448">
                      <a:moveTo>
                        <a:pt x="612" y="1448"/>
                      </a:moveTo>
                      <a:lnTo>
                        <a:pt x="704" y="1128"/>
                      </a:lnTo>
                      <a:lnTo>
                        <a:pt x="728" y="696"/>
                      </a:lnTo>
                      <a:lnTo>
                        <a:pt x="688" y="228"/>
                      </a:lnTo>
                      <a:lnTo>
                        <a:pt x="608" y="0"/>
                      </a:lnTo>
                      <a:lnTo>
                        <a:pt x="20" y="128"/>
                      </a:lnTo>
                      <a:lnTo>
                        <a:pt x="44" y="400"/>
                      </a:lnTo>
                      <a:lnTo>
                        <a:pt x="48" y="708"/>
                      </a:lnTo>
                      <a:lnTo>
                        <a:pt x="48" y="1044"/>
                      </a:lnTo>
                      <a:lnTo>
                        <a:pt x="0" y="1340"/>
                      </a:lnTo>
                      <a:lnTo>
                        <a:pt x="596" y="1444"/>
                      </a:lnTo>
                    </a:path>
                  </a:pathLst>
                </a:custGeom>
                <a:solidFill>
                  <a:srgbClr val="CCECFF"/>
                </a:solidFill>
                <a:ln w="317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4" name="Freeform 163"/>
                <p:cNvSpPr>
                  <a:spLocks/>
                </p:cNvSpPr>
                <p:nvPr/>
              </p:nvSpPr>
              <p:spPr bwMode="auto">
                <a:xfrm>
                  <a:off x="616" y="2828"/>
                  <a:ext cx="412" cy="384"/>
                </a:xfrm>
                <a:custGeom>
                  <a:avLst/>
                  <a:gdLst>
                    <a:gd name="T0" fmla="*/ 0 w 412"/>
                    <a:gd name="T1" fmla="*/ 0 h 384"/>
                    <a:gd name="T2" fmla="*/ 104 w 412"/>
                    <a:gd name="T3" fmla="*/ 324 h 384"/>
                    <a:gd name="T4" fmla="*/ 208 w 412"/>
                    <a:gd name="T5" fmla="*/ 384 h 384"/>
                    <a:gd name="T6" fmla="*/ 412 w 412"/>
                    <a:gd name="T7" fmla="*/ 344 h 384"/>
                    <a:gd name="T8" fmla="*/ 256 w 412"/>
                    <a:gd name="T9" fmla="*/ 284 h 384"/>
                    <a:gd name="T10" fmla="*/ 148 w 412"/>
                    <a:gd name="T11" fmla="*/ 152 h 384"/>
                    <a:gd name="T12" fmla="*/ 0 w 412"/>
                    <a:gd name="T13" fmla="*/ 0 h 3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12" h="384">
                      <a:moveTo>
                        <a:pt x="0" y="0"/>
                      </a:moveTo>
                      <a:lnTo>
                        <a:pt x="104" y="324"/>
                      </a:lnTo>
                      <a:lnTo>
                        <a:pt x="208" y="384"/>
                      </a:lnTo>
                      <a:lnTo>
                        <a:pt x="412" y="344"/>
                      </a:lnTo>
                      <a:lnTo>
                        <a:pt x="256" y="284"/>
                      </a:lnTo>
                      <a:lnTo>
                        <a:pt x="148" y="15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CCECFF"/>
                </a:solidFill>
                <a:ln w="317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5" name="Freeform 164"/>
                <p:cNvSpPr>
                  <a:spLocks/>
                </p:cNvSpPr>
                <p:nvPr/>
              </p:nvSpPr>
              <p:spPr bwMode="auto">
                <a:xfrm>
                  <a:off x="844" y="3080"/>
                  <a:ext cx="904" cy="16"/>
                </a:xfrm>
                <a:custGeom>
                  <a:avLst/>
                  <a:gdLst>
                    <a:gd name="T0" fmla="*/ 0 w 904"/>
                    <a:gd name="T1" fmla="*/ 0 h 16"/>
                    <a:gd name="T2" fmla="*/ 540 w 904"/>
                    <a:gd name="T3" fmla="*/ 16 h 16"/>
                    <a:gd name="T4" fmla="*/ 904 w 904"/>
                    <a:gd name="T5" fmla="*/ 4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904" h="16">
                      <a:moveTo>
                        <a:pt x="0" y="0"/>
                      </a:moveTo>
                      <a:lnTo>
                        <a:pt x="540" y="16"/>
                      </a:lnTo>
                      <a:lnTo>
                        <a:pt x="904" y="4"/>
                      </a:lnTo>
                    </a:path>
                  </a:pathLst>
                </a:custGeom>
                <a:noFill/>
                <a:ln w="317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6" name="Freeform 165"/>
                <p:cNvSpPr>
                  <a:spLocks/>
                </p:cNvSpPr>
                <p:nvPr/>
              </p:nvSpPr>
              <p:spPr bwMode="auto">
                <a:xfrm>
                  <a:off x="664" y="2792"/>
                  <a:ext cx="1084" cy="288"/>
                </a:xfrm>
                <a:custGeom>
                  <a:avLst/>
                  <a:gdLst>
                    <a:gd name="T0" fmla="*/ 0 w 1072"/>
                    <a:gd name="T1" fmla="*/ 0 h 284"/>
                    <a:gd name="T2" fmla="*/ 460 w 1072"/>
                    <a:gd name="T3" fmla="*/ 168 h 284"/>
                    <a:gd name="T4" fmla="*/ 1072 w 1072"/>
                    <a:gd name="T5" fmla="*/ 284 h 2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072" h="284">
                      <a:moveTo>
                        <a:pt x="0" y="0"/>
                      </a:moveTo>
                      <a:lnTo>
                        <a:pt x="460" y="168"/>
                      </a:lnTo>
                      <a:lnTo>
                        <a:pt x="1072" y="284"/>
                      </a:lnTo>
                    </a:path>
                  </a:pathLst>
                </a:custGeom>
                <a:noFill/>
                <a:ln w="317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7" name="Freeform 166"/>
                <p:cNvSpPr>
                  <a:spLocks/>
                </p:cNvSpPr>
                <p:nvPr/>
              </p:nvSpPr>
              <p:spPr bwMode="auto">
                <a:xfrm>
                  <a:off x="536" y="1816"/>
                  <a:ext cx="132" cy="972"/>
                </a:xfrm>
                <a:custGeom>
                  <a:avLst/>
                  <a:gdLst>
                    <a:gd name="T0" fmla="*/ 12 w 132"/>
                    <a:gd name="T1" fmla="*/ 192 h 972"/>
                    <a:gd name="T2" fmla="*/ 44 w 132"/>
                    <a:gd name="T3" fmla="*/ 56 h 972"/>
                    <a:gd name="T4" fmla="*/ 132 w 132"/>
                    <a:gd name="T5" fmla="*/ 0 h 972"/>
                    <a:gd name="T6" fmla="*/ 92 w 132"/>
                    <a:gd name="T7" fmla="*/ 200 h 972"/>
                    <a:gd name="T8" fmla="*/ 80 w 132"/>
                    <a:gd name="T9" fmla="*/ 484 h 972"/>
                    <a:gd name="T10" fmla="*/ 100 w 132"/>
                    <a:gd name="T11" fmla="*/ 792 h 972"/>
                    <a:gd name="T12" fmla="*/ 132 w 132"/>
                    <a:gd name="T13" fmla="*/ 972 h 972"/>
                    <a:gd name="T14" fmla="*/ 44 w 132"/>
                    <a:gd name="T15" fmla="*/ 912 h 972"/>
                    <a:gd name="T16" fmla="*/ 13 w 132"/>
                    <a:gd name="T17" fmla="*/ 796 h 972"/>
                    <a:gd name="T18" fmla="*/ 0 w 132"/>
                    <a:gd name="T19" fmla="*/ 480 h 972"/>
                    <a:gd name="T20" fmla="*/ 12 w 132"/>
                    <a:gd name="T21" fmla="*/ 192 h 9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32" h="972">
                      <a:moveTo>
                        <a:pt x="12" y="192"/>
                      </a:moveTo>
                      <a:lnTo>
                        <a:pt x="44" y="56"/>
                      </a:lnTo>
                      <a:lnTo>
                        <a:pt x="132" y="0"/>
                      </a:lnTo>
                      <a:lnTo>
                        <a:pt x="92" y="200"/>
                      </a:lnTo>
                      <a:lnTo>
                        <a:pt x="80" y="484"/>
                      </a:lnTo>
                      <a:lnTo>
                        <a:pt x="100" y="792"/>
                      </a:lnTo>
                      <a:lnTo>
                        <a:pt x="132" y="972"/>
                      </a:lnTo>
                      <a:lnTo>
                        <a:pt x="44" y="912"/>
                      </a:lnTo>
                      <a:lnTo>
                        <a:pt x="13" y="796"/>
                      </a:lnTo>
                      <a:lnTo>
                        <a:pt x="0" y="480"/>
                      </a:lnTo>
                      <a:lnTo>
                        <a:pt x="12" y="192"/>
                      </a:lnTo>
                      <a:close/>
                    </a:path>
                  </a:pathLst>
                </a:custGeom>
                <a:noFill/>
                <a:ln w="317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8" name="Line 167"/>
                <p:cNvSpPr>
                  <a:spLocks noChangeShapeType="1"/>
                </p:cNvSpPr>
                <p:nvPr/>
              </p:nvSpPr>
              <p:spPr bwMode="auto">
                <a:xfrm>
                  <a:off x="576" y="2736"/>
                  <a:ext cx="48" cy="10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9" name="Freeform 168"/>
                <p:cNvSpPr>
                  <a:spLocks/>
                </p:cNvSpPr>
                <p:nvPr/>
              </p:nvSpPr>
              <p:spPr bwMode="auto">
                <a:xfrm>
                  <a:off x="1808" y="2924"/>
                  <a:ext cx="2068" cy="316"/>
                </a:xfrm>
                <a:custGeom>
                  <a:avLst/>
                  <a:gdLst>
                    <a:gd name="T0" fmla="*/ 1952 w 2068"/>
                    <a:gd name="T1" fmla="*/ 316 h 316"/>
                    <a:gd name="T2" fmla="*/ 2068 w 2068"/>
                    <a:gd name="T3" fmla="*/ 228 h 316"/>
                    <a:gd name="T4" fmla="*/ 2068 w 2068"/>
                    <a:gd name="T5" fmla="*/ 176 h 316"/>
                    <a:gd name="T6" fmla="*/ 1676 w 2068"/>
                    <a:gd name="T7" fmla="*/ 0 h 316"/>
                    <a:gd name="T8" fmla="*/ 1084 w 2068"/>
                    <a:gd name="T9" fmla="*/ 12 h 316"/>
                    <a:gd name="T10" fmla="*/ 588 w 2068"/>
                    <a:gd name="T11" fmla="*/ 32 h 316"/>
                    <a:gd name="T12" fmla="*/ 84 w 2068"/>
                    <a:gd name="T13" fmla="*/ 216 h 316"/>
                    <a:gd name="T14" fmla="*/ 0 w 2068"/>
                    <a:gd name="T15" fmla="*/ 316 h 3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068" h="316">
                      <a:moveTo>
                        <a:pt x="1952" y="316"/>
                      </a:moveTo>
                      <a:lnTo>
                        <a:pt x="2068" y="228"/>
                      </a:lnTo>
                      <a:lnTo>
                        <a:pt x="2068" y="176"/>
                      </a:lnTo>
                      <a:lnTo>
                        <a:pt x="1676" y="0"/>
                      </a:lnTo>
                      <a:lnTo>
                        <a:pt x="1084" y="12"/>
                      </a:lnTo>
                      <a:lnTo>
                        <a:pt x="588" y="32"/>
                      </a:lnTo>
                      <a:lnTo>
                        <a:pt x="84" y="216"/>
                      </a:lnTo>
                      <a:lnTo>
                        <a:pt x="0" y="316"/>
                      </a:lnTo>
                    </a:path>
                  </a:pathLst>
                </a:custGeom>
                <a:noFill/>
                <a:ln w="317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0" name="Line 169"/>
                <p:cNvSpPr>
                  <a:spLocks noChangeShapeType="1"/>
                </p:cNvSpPr>
                <p:nvPr/>
              </p:nvSpPr>
              <p:spPr bwMode="auto">
                <a:xfrm flipH="1">
                  <a:off x="2784" y="3156"/>
                  <a:ext cx="40" cy="92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1" name="Freeform 170"/>
                <p:cNvSpPr>
                  <a:spLocks/>
                </p:cNvSpPr>
                <p:nvPr/>
              </p:nvSpPr>
              <p:spPr bwMode="auto">
                <a:xfrm flipV="1">
                  <a:off x="1808" y="1348"/>
                  <a:ext cx="2068" cy="316"/>
                </a:xfrm>
                <a:custGeom>
                  <a:avLst/>
                  <a:gdLst>
                    <a:gd name="T0" fmla="*/ 1952 w 2068"/>
                    <a:gd name="T1" fmla="*/ 316 h 316"/>
                    <a:gd name="T2" fmla="*/ 2068 w 2068"/>
                    <a:gd name="T3" fmla="*/ 228 h 316"/>
                    <a:gd name="T4" fmla="*/ 2068 w 2068"/>
                    <a:gd name="T5" fmla="*/ 176 h 316"/>
                    <a:gd name="T6" fmla="*/ 1676 w 2068"/>
                    <a:gd name="T7" fmla="*/ 0 h 316"/>
                    <a:gd name="T8" fmla="*/ 1084 w 2068"/>
                    <a:gd name="T9" fmla="*/ 12 h 316"/>
                    <a:gd name="T10" fmla="*/ 588 w 2068"/>
                    <a:gd name="T11" fmla="*/ 32 h 316"/>
                    <a:gd name="T12" fmla="*/ 84 w 2068"/>
                    <a:gd name="T13" fmla="*/ 216 h 316"/>
                    <a:gd name="T14" fmla="*/ 0 w 2068"/>
                    <a:gd name="T15" fmla="*/ 316 h 3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068" h="316">
                      <a:moveTo>
                        <a:pt x="1952" y="316"/>
                      </a:moveTo>
                      <a:lnTo>
                        <a:pt x="2068" y="228"/>
                      </a:lnTo>
                      <a:lnTo>
                        <a:pt x="2068" y="176"/>
                      </a:lnTo>
                      <a:lnTo>
                        <a:pt x="1676" y="0"/>
                      </a:lnTo>
                      <a:lnTo>
                        <a:pt x="1084" y="12"/>
                      </a:lnTo>
                      <a:lnTo>
                        <a:pt x="588" y="32"/>
                      </a:lnTo>
                      <a:lnTo>
                        <a:pt x="84" y="216"/>
                      </a:lnTo>
                      <a:lnTo>
                        <a:pt x="0" y="316"/>
                      </a:lnTo>
                    </a:path>
                  </a:pathLst>
                </a:custGeom>
                <a:noFill/>
                <a:ln w="317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2" name="Freeform 171"/>
                <p:cNvSpPr>
                  <a:spLocks/>
                </p:cNvSpPr>
                <p:nvPr/>
              </p:nvSpPr>
              <p:spPr bwMode="auto">
                <a:xfrm flipV="1">
                  <a:off x="616" y="1388"/>
                  <a:ext cx="412" cy="384"/>
                </a:xfrm>
                <a:custGeom>
                  <a:avLst/>
                  <a:gdLst>
                    <a:gd name="T0" fmla="*/ 0 w 412"/>
                    <a:gd name="T1" fmla="*/ 0 h 384"/>
                    <a:gd name="T2" fmla="*/ 104 w 412"/>
                    <a:gd name="T3" fmla="*/ 324 h 384"/>
                    <a:gd name="T4" fmla="*/ 208 w 412"/>
                    <a:gd name="T5" fmla="*/ 384 h 384"/>
                    <a:gd name="T6" fmla="*/ 412 w 412"/>
                    <a:gd name="T7" fmla="*/ 344 h 384"/>
                    <a:gd name="T8" fmla="*/ 256 w 412"/>
                    <a:gd name="T9" fmla="*/ 284 h 384"/>
                    <a:gd name="T10" fmla="*/ 148 w 412"/>
                    <a:gd name="T11" fmla="*/ 152 h 384"/>
                    <a:gd name="T12" fmla="*/ 0 w 412"/>
                    <a:gd name="T13" fmla="*/ 0 h 3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12" h="384">
                      <a:moveTo>
                        <a:pt x="0" y="0"/>
                      </a:moveTo>
                      <a:lnTo>
                        <a:pt x="104" y="324"/>
                      </a:lnTo>
                      <a:lnTo>
                        <a:pt x="208" y="384"/>
                      </a:lnTo>
                      <a:lnTo>
                        <a:pt x="412" y="344"/>
                      </a:lnTo>
                      <a:lnTo>
                        <a:pt x="256" y="284"/>
                      </a:lnTo>
                      <a:lnTo>
                        <a:pt x="148" y="15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CCECFF"/>
                </a:solidFill>
                <a:ln w="317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3" name="Freeform 172"/>
                <p:cNvSpPr>
                  <a:spLocks/>
                </p:cNvSpPr>
                <p:nvPr/>
              </p:nvSpPr>
              <p:spPr bwMode="auto">
                <a:xfrm flipV="1">
                  <a:off x="844" y="1504"/>
                  <a:ext cx="904" cy="16"/>
                </a:xfrm>
                <a:custGeom>
                  <a:avLst/>
                  <a:gdLst>
                    <a:gd name="T0" fmla="*/ 0 w 904"/>
                    <a:gd name="T1" fmla="*/ 0 h 16"/>
                    <a:gd name="T2" fmla="*/ 540 w 904"/>
                    <a:gd name="T3" fmla="*/ 16 h 16"/>
                    <a:gd name="T4" fmla="*/ 904 w 904"/>
                    <a:gd name="T5" fmla="*/ 4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904" h="16">
                      <a:moveTo>
                        <a:pt x="0" y="0"/>
                      </a:moveTo>
                      <a:lnTo>
                        <a:pt x="540" y="16"/>
                      </a:lnTo>
                      <a:lnTo>
                        <a:pt x="904" y="4"/>
                      </a:lnTo>
                    </a:path>
                  </a:pathLst>
                </a:custGeom>
                <a:noFill/>
                <a:ln w="317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4" name="Freeform 173"/>
                <p:cNvSpPr>
                  <a:spLocks/>
                </p:cNvSpPr>
                <p:nvPr/>
              </p:nvSpPr>
              <p:spPr bwMode="auto">
                <a:xfrm flipV="1">
                  <a:off x="664" y="1520"/>
                  <a:ext cx="1084" cy="288"/>
                </a:xfrm>
                <a:custGeom>
                  <a:avLst/>
                  <a:gdLst>
                    <a:gd name="T0" fmla="*/ 0 w 1072"/>
                    <a:gd name="T1" fmla="*/ 0 h 284"/>
                    <a:gd name="T2" fmla="*/ 460 w 1072"/>
                    <a:gd name="T3" fmla="*/ 168 h 284"/>
                    <a:gd name="T4" fmla="*/ 1072 w 1072"/>
                    <a:gd name="T5" fmla="*/ 284 h 2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072" h="284">
                      <a:moveTo>
                        <a:pt x="0" y="0"/>
                      </a:moveTo>
                      <a:lnTo>
                        <a:pt x="460" y="168"/>
                      </a:lnTo>
                      <a:lnTo>
                        <a:pt x="1072" y="284"/>
                      </a:lnTo>
                    </a:path>
                  </a:pathLst>
                </a:custGeom>
                <a:noFill/>
                <a:ln w="317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5" name="Line 174"/>
                <p:cNvSpPr>
                  <a:spLocks noChangeShapeType="1"/>
                </p:cNvSpPr>
                <p:nvPr/>
              </p:nvSpPr>
              <p:spPr bwMode="auto">
                <a:xfrm flipV="1">
                  <a:off x="576" y="1760"/>
                  <a:ext cx="48" cy="10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6" name="Freeform 175"/>
                <p:cNvSpPr>
                  <a:spLocks/>
                </p:cNvSpPr>
                <p:nvPr/>
              </p:nvSpPr>
              <p:spPr bwMode="auto">
                <a:xfrm>
                  <a:off x="4456" y="2996"/>
                  <a:ext cx="544" cy="20"/>
                </a:xfrm>
                <a:custGeom>
                  <a:avLst/>
                  <a:gdLst>
                    <a:gd name="T0" fmla="*/ 0 w 544"/>
                    <a:gd name="T1" fmla="*/ 20 h 20"/>
                    <a:gd name="T2" fmla="*/ 488 w 544"/>
                    <a:gd name="T3" fmla="*/ 16 h 20"/>
                    <a:gd name="T4" fmla="*/ 544 w 544"/>
                    <a:gd name="T5" fmla="*/ 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544" h="20">
                      <a:moveTo>
                        <a:pt x="0" y="20"/>
                      </a:moveTo>
                      <a:lnTo>
                        <a:pt x="488" y="16"/>
                      </a:lnTo>
                      <a:lnTo>
                        <a:pt x="544" y="0"/>
                      </a:lnTo>
                    </a:path>
                  </a:pathLst>
                </a:custGeom>
                <a:noFill/>
                <a:ln w="317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7" name="Freeform 176"/>
                <p:cNvSpPr>
                  <a:spLocks/>
                </p:cNvSpPr>
                <p:nvPr/>
              </p:nvSpPr>
              <p:spPr bwMode="auto">
                <a:xfrm>
                  <a:off x="4456" y="1572"/>
                  <a:ext cx="532" cy="20"/>
                </a:xfrm>
                <a:custGeom>
                  <a:avLst/>
                  <a:gdLst>
                    <a:gd name="T0" fmla="*/ 0 w 532"/>
                    <a:gd name="T1" fmla="*/ 0 h 20"/>
                    <a:gd name="T2" fmla="*/ 476 w 532"/>
                    <a:gd name="T3" fmla="*/ 4 h 20"/>
                    <a:gd name="T4" fmla="*/ 532 w 532"/>
                    <a:gd name="T5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532" h="20">
                      <a:moveTo>
                        <a:pt x="0" y="0"/>
                      </a:moveTo>
                      <a:lnTo>
                        <a:pt x="476" y="4"/>
                      </a:lnTo>
                      <a:lnTo>
                        <a:pt x="532" y="20"/>
                      </a:lnTo>
                    </a:path>
                  </a:pathLst>
                </a:custGeom>
                <a:noFill/>
                <a:ln w="317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8" name="Freeform 177"/>
                <p:cNvSpPr>
                  <a:spLocks/>
                </p:cNvSpPr>
                <p:nvPr/>
              </p:nvSpPr>
              <p:spPr bwMode="auto">
                <a:xfrm>
                  <a:off x="4896" y="1440"/>
                  <a:ext cx="148" cy="1716"/>
                </a:xfrm>
                <a:custGeom>
                  <a:avLst/>
                  <a:gdLst>
                    <a:gd name="T0" fmla="*/ 0 w 148"/>
                    <a:gd name="T1" fmla="*/ 0 h 1716"/>
                    <a:gd name="T2" fmla="*/ 76 w 148"/>
                    <a:gd name="T3" fmla="*/ 64 h 1716"/>
                    <a:gd name="T4" fmla="*/ 108 w 148"/>
                    <a:gd name="T5" fmla="*/ 156 h 1716"/>
                    <a:gd name="T6" fmla="*/ 148 w 148"/>
                    <a:gd name="T7" fmla="*/ 788 h 1716"/>
                    <a:gd name="T8" fmla="*/ 104 w 148"/>
                    <a:gd name="T9" fmla="*/ 1568 h 1716"/>
                    <a:gd name="T10" fmla="*/ 84 w 148"/>
                    <a:gd name="T11" fmla="*/ 1652 h 1716"/>
                    <a:gd name="T12" fmla="*/ 1 w 148"/>
                    <a:gd name="T13" fmla="*/ 1716 h 17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48" h="1716">
                      <a:moveTo>
                        <a:pt x="0" y="0"/>
                      </a:moveTo>
                      <a:lnTo>
                        <a:pt x="76" y="64"/>
                      </a:lnTo>
                      <a:lnTo>
                        <a:pt x="108" y="156"/>
                      </a:lnTo>
                      <a:lnTo>
                        <a:pt x="148" y="788"/>
                      </a:lnTo>
                      <a:lnTo>
                        <a:pt x="104" y="1568"/>
                      </a:lnTo>
                      <a:lnTo>
                        <a:pt x="84" y="1652"/>
                      </a:lnTo>
                      <a:lnTo>
                        <a:pt x="1" y="1716"/>
                      </a:lnTo>
                    </a:path>
                  </a:pathLst>
                </a:custGeom>
                <a:noFill/>
                <a:ln w="317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9" name="Freeform 178"/>
                <p:cNvSpPr>
                  <a:spLocks/>
                </p:cNvSpPr>
                <p:nvPr/>
              </p:nvSpPr>
              <p:spPr bwMode="auto">
                <a:xfrm>
                  <a:off x="4856" y="1500"/>
                  <a:ext cx="136" cy="1580"/>
                </a:xfrm>
                <a:custGeom>
                  <a:avLst/>
                  <a:gdLst>
                    <a:gd name="T0" fmla="*/ 0 w 136"/>
                    <a:gd name="T1" fmla="*/ 0 h 1580"/>
                    <a:gd name="T2" fmla="*/ 96 w 136"/>
                    <a:gd name="T3" fmla="*/ 80 h 1580"/>
                    <a:gd name="T4" fmla="*/ 136 w 136"/>
                    <a:gd name="T5" fmla="*/ 780 h 1580"/>
                    <a:gd name="T6" fmla="*/ 96 w 136"/>
                    <a:gd name="T7" fmla="*/ 1504 h 1580"/>
                    <a:gd name="T8" fmla="*/ 1 w 136"/>
                    <a:gd name="T9" fmla="*/ 1580 h 15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6" h="1580">
                      <a:moveTo>
                        <a:pt x="0" y="0"/>
                      </a:moveTo>
                      <a:lnTo>
                        <a:pt x="96" y="80"/>
                      </a:lnTo>
                      <a:lnTo>
                        <a:pt x="136" y="780"/>
                      </a:lnTo>
                      <a:lnTo>
                        <a:pt x="96" y="1504"/>
                      </a:lnTo>
                      <a:lnTo>
                        <a:pt x="1" y="1580"/>
                      </a:lnTo>
                    </a:path>
                  </a:pathLst>
                </a:custGeom>
                <a:noFill/>
                <a:ln w="317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80" name="Freeform 179"/>
                <p:cNvSpPr>
                  <a:spLocks/>
                </p:cNvSpPr>
                <p:nvPr/>
              </p:nvSpPr>
              <p:spPr bwMode="auto">
                <a:xfrm>
                  <a:off x="4950" y="2603"/>
                  <a:ext cx="75" cy="402"/>
                </a:xfrm>
                <a:custGeom>
                  <a:avLst/>
                  <a:gdLst>
                    <a:gd name="T0" fmla="*/ 0 w 66"/>
                    <a:gd name="T1" fmla="*/ 306 h 306"/>
                    <a:gd name="T2" fmla="*/ 50 w 66"/>
                    <a:gd name="T3" fmla="*/ 299 h 306"/>
                    <a:gd name="T4" fmla="*/ 66 w 66"/>
                    <a:gd name="T5" fmla="*/ 6 h 306"/>
                    <a:gd name="T6" fmla="*/ 18 w 66"/>
                    <a:gd name="T7" fmla="*/ 0 h 306"/>
                    <a:gd name="T8" fmla="*/ 0 w 66"/>
                    <a:gd name="T9" fmla="*/ 306 h 3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6" h="306">
                      <a:moveTo>
                        <a:pt x="0" y="306"/>
                      </a:moveTo>
                      <a:lnTo>
                        <a:pt x="50" y="299"/>
                      </a:lnTo>
                      <a:lnTo>
                        <a:pt x="66" y="6"/>
                      </a:lnTo>
                      <a:lnTo>
                        <a:pt x="18" y="0"/>
                      </a:lnTo>
                      <a:lnTo>
                        <a:pt x="0" y="306"/>
                      </a:lnTo>
                      <a:close/>
                    </a:path>
                  </a:pathLst>
                </a:custGeom>
                <a:solidFill>
                  <a:srgbClr val="FFCCFF"/>
                </a:solidFill>
                <a:ln w="317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81" name="Freeform 180"/>
                <p:cNvSpPr>
                  <a:spLocks/>
                </p:cNvSpPr>
                <p:nvPr/>
              </p:nvSpPr>
              <p:spPr bwMode="auto">
                <a:xfrm flipV="1">
                  <a:off x="4956" y="1584"/>
                  <a:ext cx="66" cy="402"/>
                </a:xfrm>
                <a:custGeom>
                  <a:avLst/>
                  <a:gdLst>
                    <a:gd name="T0" fmla="*/ 0 w 66"/>
                    <a:gd name="T1" fmla="*/ 306 h 306"/>
                    <a:gd name="T2" fmla="*/ 50 w 66"/>
                    <a:gd name="T3" fmla="*/ 299 h 306"/>
                    <a:gd name="T4" fmla="*/ 66 w 66"/>
                    <a:gd name="T5" fmla="*/ 6 h 306"/>
                    <a:gd name="T6" fmla="*/ 18 w 66"/>
                    <a:gd name="T7" fmla="*/ 0 h 306"/>
                    <a:gd name="T8" fmla="*/ 0 w 66"/>
                    <a:gd name="T9" fmla="*/ 306 h 3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6" h="306">
                      <a:moveTo>
                        <a:pt x="0" y="306"/>
                      </a:moveTo>
                      <a:lnTo>
                        <a:pt x="50" y="299"/>
                      </a:lnTo>
                      <a:lnTo>
                        <a:pt x="66" y="6"/>
                      </a:lnTo>
                      <a:lnTo>
                        <a:pt x="18" y="0"/>
                      </a:lnTo>
                      <a:lnTo>
                        <a:pt x="0" y="306"/>
                      </a:lnTo>
                      <a:close/>
                    </a:path>
                  </a:pathLst>
                </a:custGeom>
                <a:solidFill>
                  <a:srgbClr val="FFCCFF"/>
                </a:solidFill>
                <a:ln w="317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82" name="Line 181"/>
                <p:cNvSpPr>
                  <a:spLocks noChangeShapeType="1"/>
                </p:cNvSpPr>
                <p:nvPr/>
              </p:nvSpPr>
              <p:spPr bwMode="auto">
                <a:xfrm flipV="1">
                  <a:off x="2788" y="3176"/>
                  <a:ext cx="1058" cy="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83" name="Line 182"/>
                <p:cNvSpPr>
                  <a:spLocks noChangeShapeType="1"/>
                </p:cNvSpPr>
                <p:nvPr/>
              </p:nvSpPr>
              <p:spPr bwMode="auto">
                <a:xfrm>
                  <a:off x="2788" y="1412"/>
                  <a:ext cx="1058" cy="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151" name="AutoShape 183"/>
              <p:cNvSpPr>
                <a:spLocks noChangeArrowheads="1"/>
              </p:cNvSpPr>
              <p:nvPr/>
            </p:nvSpPr>
            <p:spPr bwMode="auto">
              <a:xfrm>
                <a:off x="721" y="2737"/>
                <a:ext cx="27" cy="68"/>
              </a:xfrm>
              <a:prstGeom prst="roundRect">
                <a:avLst>
                  <a:gd name="adj" fmla="val 16667"/>
                </a:avLst>
              </a:prstGeom>
              <a:solidFill>
                <a:srgbClr val="333333"/>
              </a:solidFill>
              <a:ln w="317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id-ID">
                  <a:solidFill>
                    <a:prstClr val="black"/>
                  </a:solidFill>
                </a:endParaRPr>
              </a:p>
            </p:txBody>
          </p:sp>
          <p:sp>
            <p:nvSpPr>
              <p:cNvPr id="152" name="AutoShape 184"/>
              <p:cNvSpPr>
                <a:spLocks noChangeArrowheads="1"/>
              </p:cNvSpPr>
              <p:nvPr/>
            </p:nvSpPr>
            <p:spPr bwMode="auto">
              <a:xfrm>
                <a:off x="886" y="2737"/>
                <a:ext cx="29" cy="68"/>
              </a:xfrm>
              <a:prstGeom prst="roundRect">
                <a:avLst>
                  <a:gd name="adj" fmla="val 16667"/>
                </a:avLst>
              </a:prstGeom>
              <a:solidFill>
                <a:srgbClr val="333333"/>
              </a:solidFill>
              <a:ln w="317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id-ID">
                  <a:solidFill>
                    <a:prstClr val="black"/>
                  </a:solidFill>
                </a:endParaRPr>
              </a:p>
            </p:txBody>
          </p:sp>
          <p:sp>
            <p:nvSpPr>
              <p:cNvPr id="153" name="AutoShape 185"/>
              <p:cNvSpPr>
                <a:spLocks noChangeArrowheads="1"/>
              </p:cNvSpPr>
              <p:nvPr/>
            </p:nvSpPr>
            <p:spPr bwMode="auto">
              <a:xfrm rot="1312375">
                <a:off x="721" y="2493"/>
                <a:ext cx="27" cy="68"/>
              </a:xfrm>
              <a:prstGeom prst="roundRect">
                <a:avLst>
                  <a:gd name="adj" fmla="val 16667"/>
                </a:avLst>
              </a:prstGeom>
              <a:solidFill>
                <a:srgbClr val="333333"/>
              </a:solidFill>
              <a:ln w="317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id-ID">
                  <a:solidFill>
                    <a:prstClr val="black"/>
                  </a:solidFill>
                </a:endParaRPr>
              </a:p>
            </p:txBody>
          </p:sp>
          <p:sp>
            <p:nvSpPr>
              <p:cNvPr id="154" name="AutoShape 186"/>
              <p:cNvSpPr>
                <a:spLocks noChangeArrowheads="1"/>
              </p:cNvSpPr>
              <p:nvPr/>
            </p:nvSpPr>
            <p:spPr bwMode="auto">
              <a:xfrm rot="1357191">
                <a:off x="886" y="2493"/>
                <a:ext cx="29" cy="68"/>
              </a:xfrm>
              <a:prstGeom prst="roundRect">
                <a:avLst>
                  <a:gd name="adj" fmla="val 16667"/>
                </a:avLst>
              </a:prstGeom>
              <a:solidFill>
                <a:srgbClr val="333333"/>
              </a:solidFill>
              <a:ln w="317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id-ID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84" name="Group 187"/>
            <p:cNvGrpSpPr>
              <a:grpSpLocks/>
            </p:cNvGrpSpPr>
            <p:nvPr/>
          </p:nvGrpSpPr>
          <p:grpSpPr bwMode="auto">
            <a:xfrm rot="4303886">
              <a:off x="2087562" y="3227229"/>
              <a:ext cx="379413" cy="782638"/>
              <a:chOff x="697" y="2418"/>
              <a:chExt cx="239" cy="493"/>
            </a:xfrm>
          </p:grpSpPr>
          <p:grpSp>
            <p:nvGrpSpPr>
              <p:cNvPr id="185" name="Group 188"/>
              <p:cNvGrpSpPr>
                <a:grpSpLocks/>
              </p:cNvGrpSpPr>
              <p:nvPr/>
            </p:nvGrpSpPr>
            <p:grpSpPr bwMode="auto">
              <a:xfrm rot="5400000">
                <a:off x="570" y="2545"/>
                <a:ext cx="493" cy="239"/>
                <a:chOff x="432" y="1149"/>
                <a:chExt cx="4698" cy="2283"/>
              </a:xfrm>
            </p:grpSpPr>
            <p:sp>
              <p:nvSpPr>
                <p:cNvPr id="190" name="Freeform 189"/>
                <p:cNvSpPr>
                  <a:spLocks/>
                </p:cNvSpPr>
                <p:nvPr/>
              </p:nvSpPr>
              <p:spPr bwMode="auto">
                <a:xfrm>
                  <a:off x="432" y="1350"/>
                  <a:ext cx="4698" cy="1896"/>
                </a:xfrm>
                <a:custGeom>
                  <a:avLst/>
                  <a:gdLst>
                    <a:gd name="T0" fmla="*/ 621 w 4698"/>
                    <a:gd name="T1" fmla="*/ 0 h 1896"/>
                    <a:gd name="T2" fmla="*/ 3888 w 4698"/>
                    <a:gd name="T3" fmla="*/ 6 h 1896"/>
                    <a:gd name="T4" fmla="*/ 4404 w 4698"/>
                    <a:gd name="T5" fmla="*/ 72 h 1896"/>
                    <a:gd name="T6" fmla="*/ 4596 w 4698"/>
                    <a:gd name="T7" fmla="*/ 114 h 1896"/>
                    <a:gd name="T8" fmla="*/ 4632 w 4698"/>
                    <a:gd name="T9" fmla="*/ 162 h 1896"/>
                    <a:gd name="T10" fmla="*/ 4674 w 4698"/>
                    <a:gd name="T11" fmla="*/ 324 h 1896"/>
                    <a:gd name="T12" fmla="*/ 4698 w 4698"/>
                    <a:gd name="T13" fmla="*/ 960 h 1896"/>
                    <a:gd name="T14" fmla="*/ 4674 w 4698"/>
                    <a:gd name="T15" fmla="*/ 1572 h 1896"/>
                    <a:gd name="T16" fmla="*/ 4656 w 4698"/>
                    <a:gd name="T17" fmla="*/ 1704 h 1896"/>
                    <a:gd name="T18" fmla="*/ 4590 w 4698"/>
                    <a:gd name="T19" fmla="*/ 1788 h 1896"/>
                    <a:gd name="T20" fmla="*/ 4062 w 4698"/>
                    <a:gd name="T21" fmla="*/ 1866 h 1896"/>
                    <a:gd name="T22" fmla="*/ 3720 w 4698"/>
                    <a:gd name="T23" fmla="*/ 1896 h 1896"/>
                    <a:gd name="T24" fmla="*/ 780 w 4698"/>
                    <a:gd name="T25" fmla="*/ 1896 h 1896"/>
                    <a:gd name="T26" fmla="*/ 378 w 4698"/>
                    <a:gd name="T27" fmla="*/ 1878 h 1896"/>
                    <a:gd name="T28" fmla="*/ 246 w 4698"/>
                    <a:gd name="T29" fmla="*/ 1848 h 1896"/>
                    <a:gd name="T30" fmla="*/ 150 w 4698"/>
                    <a:gd name="T31" fmla="*/ 1752 h 1896"/>
                    <a:gd name="T32" fmla="*/ 90 w 4698"/>
                    <a:gd name="T33" fmla="*/ 1650 h 1896"/>
                    <a:gd name="T34" fmla="*/ 36 w 4698"/>
                    <a:gd name="T35" fmla="*/ 1476 h 1896"/>
                    <a:gd name="T36" fmla="*/ 0 w 4698"/>
                    <a:gd name="T37" fmla="*/ 996 h 1896"/>
                    <a:gd name="T38" fmla="*/ 30 w 4698"/>
                    <a:gd name="T39" fmla="*/ 486 h 1896"/>
                    <a:gd name="T40" fmla="*/ 72 w 4698"/>
                    <a:gd name="T41" fmla="*/ 270 h 1896"/>
                    <a:gd name="T42" fmla="*/ 144 w 4698"/>
                    <a:gd name="T43" fmla="*/ 120 h 1896"/>
                    <a:gd name="T44" fmla="*/ 288 w 4698"/>
                    <a:gd name="T45" fmla="*/ 36 h 1896"/>
                    <a:gd name="T46" fmla="*/ 426 w 4698"/>
                    <a:gd name="T47" fmla="*/ 18 h 1896"/>
                    <a:gd name="T48" fmla="*/ 621 w 4698"/>
                    <a:gd name="T49" fmla="*/ 0 h 18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4698" h="1896">
                      <a:moveTo>
                        <a:pt x="621" y="0"/>
                      </a:moveTo>
                      <a:lnTo>
                        <a:pt x="3888" y="6"/>
                      </a:lnTo>
                      <a:lnTo>
                        <a:pt x="4404" y="72"/>
                      </a:lnTo>
                      <a:lnTo>
                        <a:pt x="4596" y="114"/>
                      </a:lnTo>
                      <a:lnTo>
                        <a:pt x="4632" y="162"/>
                      </a:lnTo>
                      <a:lnTo>
                        <a:pt x="4674" y="324"/>
                      </a:lnTo>
                      <a:lnTo>
                        <a:pt x="4698" y="960"/>
                      </a:lnTo>
                      <a:lnTo>
                        <a:pt x="4674" y="1572"/>
                      </a:lnTo>
                      <a:lnTo>
                        <a:pt x="4656" y="1704"/>
                      </a:lnTo>
                      <a:lnTo>
                        <a:pt x="4590" y="1788"/>
                      </a:lnTo>
                      <a:lnTo>
                        <a:pt x="4062" y="1866"/>
                      </a:lnTo>
                      <a:lnTo>
                        <a:pt x="3720" y="1896"/>
                      </a:lnTo>
                      <a:lnTo>
                        <a:pt x="780" y="1896"/>
                      </a:lnTo>
                      <a:lnTo>
                        <a:pt x="378" y="1878"/>
                      </a:lnTo>
                      <a:lnTo>
                        <a:pt x="246" y="1848"/>
                      </a:lnTo>
                      <a:lnTo>
                        <a:pt x="150" y="1752"/>
                      </a:lnTo>
                      <a:lnTo>
                        <a:pt x="90" y="1650"/>
                      </a:lnTo>
                      <a:lnTo>
                        <a:pt x="36" y="1476"/>
                      </a:lnTo>
                      <a:lnTo>
                        <a:pt x="0" y="996"/>
                      </a:lnTo>
                      <a:lnTo>
                        <a:pt x="30" y="486"/>
                      </a:lnTo>
                      <a:lnTo>
                        <a:pt x="72" y="270"/>
                      </a:lnTo>
                      <a:lnTo>
                        <a:pt x="144" y="120"/>
                      </a:lnTo>
                      <a:lnTo>
                        <a:pt x="288" y="36"/>
                      </a:lnTo>
                      <a:lnTo>
                        <a:pt x="426" y="18"/>
                      </a:lnTo>
                      <a:lnTo>
                        <a:pt x="621" y="0"/>
                      </a:lnTo>
                      <a:close/>
                    </a:path>
                  </a:pathLst>
                </a:custGeom>
                <a:solidFill>
                  <a:srgbClr val="CCCCFF"/>
                </a:solidFill>
                <a:ln w="317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1" name="Freeform 190"/>
                <p:cNvSpPr>
                  <a:spLocks/>
                </p:cNvSpPr>
                <p:nvPr/>
              </p:nvSpPr>
              <p:spPr bwMode="auto">
                <a:xfrm>
                  <a:off x="1902" y="1149"/>
                  <a:ext cx="159" cy="300"/>
                </a:xfrm>
                <a:custGeom>
                  <a:avLst/>
                  <a:gdLst>
                    <a:gd name="T0" fmla="*/ 0 w 159"/>
                    <a:gd name="T1" fmla="*/ 288 h 300"/>
                    <a:gd name="T2" fmla="*/ 6 w 159"/>
                    <a:gd name="T3" fmla="*/ 198 h 300"/>
                    <a:gd name="T4" fmla="*/ 78 w 159"/>
                    <a:gd name="T5" fmla="*/ 27 h 300"/>
                    <a:gd name="T6" fmla="*/ 159 w 159"/>
                    <a:gd name="T7" fmla="*/ 0 h 300"/>
                    <a:gd name="T8" fmla="*/ 120 w 159"/>
                    <a:gd name="T9" fmla="*/ 267 h 300"/>
                    <a:gd name="T10" fmla="*/ 24 w 159"/>
                    <a:gd name="T11" fmla="*/ 300 h 3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59" h="300">
                      <a:moveTo>
                        <a:pt x="0" y="288"/>
                      </a:moveTo>
                      <a:lnTo>
                        <a:pt x="6" y="198"/>
                      </a:lnTo>
                      <a:lnTo>
                        <a:pt x="78" y="27"/>
                      </a:lnTo>
                      <a:lnTo>
                        <a:pt x="159" y="0"/>
                      </a:lnTo>
                      <a:lnTo>
                        <a:pt x="120" y="267"/>
                      </a:lnTo>
                      <a:lnTo>
                        <a:pt x="24" y="300"/>
                      </a:lnTo>
                    </a:path>
                  </a:pathLst>
                </a:custGeom>
                <a:solidFill>
                  <a:srgbClr val="CCCCFF"/>
                </a:solidFill>
                <a:ln w="317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2" name="Freeform 191"/>
                <p:cNvSpPr>
                  <a:spLocks/>
                </p:cNvSpPr>
                <p:nvPr/>
              </p:nvSpPr>
              <p:spPr bwMode="auto">
                <a:xfrm flipV="1">
                  <a:off x="1902" y="3132"/>
                  <a:ext cx="159" cy="300"/>
                </a:xfrm>
                <a:custGeom>
                  <a:avLst/>
                  <a:gdLst>
                    <a:gd name="T0" fmla="*/ 0 w 159"/>
                    <a:gd name="T1" fmla="*/ 288 h 300"/>
                    <a:gd name="T2" fmla="*/ 6 w 159"/>
                    <a:gd name="T3" fmla="*/ 198 h 300"/>
                    <a:gd name="T4" fmla="*/ 78 w 159"/>
                    <a:gd name="T5" fmla="*/ 27 h 300"/>
                    <a:gd name="T6" fmla="*/ 159 w 159"/>
                    <a:gd name="T7" fmla="*/ 0 h 300"/>
                    <a:gd name="T8" fmla="*/ 120 w 159"/>
                    <a:gd name="T9" fmla="*/ 267 h 300"/>
                    <a:gd name="T10" fmla="*/ 24 w 159"/>
                    <a:gd name="T11" fmla="*/ 300 h 3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59" h="300">
                      <a:moveTo>
                        <a:pt x="0" y="288"/>
                      </a:moveTo>
                      <a:lnTo>
                        <a:pt x="6" y="198"/>
                      </a:lnTo>
                      <a:lnTo>
                        <a:pt x="78" y="27"/>
                      </a:lnTo>
                      <a:lnTo>
                        <a:pt x="159" y="0"/>
                      </a:lnTo>
                      <a:lnTo>
                        <a:pt x="120" y="267"/>
                      </a:lnTo>
                      <a:lnTo>
                        <a:pt x="24" y="300"/>
                      </a:lnTo>
                    </a:path>
                  </a:pathLst>
                </a:custGeom>
                <a:solidFill>
                  <a:srgbClr val="CCCCFF"/>
                </a:solidFill>
                <a:ln w="317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3" name="Freeform 192"/>
                <p:cNvSpPr>
                  <a:spLocks/>
                </p:cNvSpPr>
                <p:nvPr/>
              </p:nvSpPr>
              <p:spPr bwMode="auto">
                <a:xfrm>
                  <a:off x="1624" y="1508"/>
                  <a:ext cx="728" cy="1569"/>
                </a:xfrm>
                <a:custGeom>
                  <a:avLst/>
                  <a:gdLst>
                    <a:gd name="T0" fmla="*/ 116 w 728"/>
                    <a:gd name="T1" fmla="*/ 1564 h 1569"/>
                    <a:gd name="T2" fmla="*/ 24 w 728"/>
                    <a:gd name="T3" fmla="*/ 1192 h 1569"/>
                    <a:gd name="T4" fmla="*/ 0 w 728"/>
                    <a:gd name="T5" fmla="*/ 760 h 1569"/>
                    <a:gd name="T6" fmla="*/ 40 w 728"/>
                    <a:gd name="T7" fmla="*/ 292 h 1569"/>
                    <a:gd name="T8" fmla="*/ 132 w 728"/>
                    <a:gd name="T9" fmla="*/ 0 h 1569"/>
                    <a:gd name="T10" fmla="*/ 724 w 728"/>
                    <a:gd name="T11" fmla="*/ 180 h 1569"/>
                    <a:gd name="T12" fmla="*/ 684 w 728"/>
                    <a:gd name="T13" fmla="*/ 464 h 1569"/>
                    <a:gd name="T14" fmla="*/ 680 w 728"/>
                    <a:gd name="T15" fmla="*/ 772 h 1569"/>
                    <a:gd name="T16" fmla="*/ 680 w 728"/>
                    <a:gd name="T17" fmla="*/ 1108 h 1569"/>
                    <a:gd name="T18" fmla="*/ 728 w 728"/>
                    <a:gd name="T19" fmla="*/ 1404 h 1569"/>
                    <a:gd name="T20" fmla="*/ 137 w 728"/>
                    <a:gd name="T21" fmla="*/ 1569 h 1569"/>
                    <a:gd name="T22" fmla="*/ 116 w 728"/>
                    <a:gd name="T23" fmla="*/ 1564 h 15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728" h="1569">
                      <a:moveTo>
                        <a:pt x="116" y="1564"/>
                      </a:moveTo>
                      <a:lnTo>
                        <a:pt x="24" y="1192"/>
                      </a:lnTo>
                      <a:lnTo>
                        <a:pt x="0" y="760"/>
                      </a:lnTo>
                      <a:lnTo>
                        <a:pt x="40" y="292"/>
                      </a:lnTo>
                      <a:lnTo>
                        <a:pt x="132" y="0"/>
                      </a:lnTo>
                      <a:lnTo>
                        <a:pt x="724" y="180"/>
                      </a:lnTo>
                      <a:lnTo>
                        <a:pt x="684" y="464"/>
                      </a:lnTo>
                      <a:lnTo>
                        <a:pt x="680" y="772"/>
                      </a:lnTo>
                      <a:lnTo>
                        <a:pt x="680" y="1108"/>
                      </a:lnTo>
                      <a:lnTo>
                        <a:pt x="728" y="1404"/>
                      </a:lnTo>
                      <a:lnTo>
                        <a:pt x="137" y="1569"/>
                      </a:lnTo>
                      <a:lnTo>
                        <a:pt x="116" y="1564"/>
                      </a:lnTo>
                      <a:close/>
                    </a:path>
                  </a:pathLst>
                </a:custGeom>
                <a:solidFill>
                  <a:srgbClr val="CCECFF"/>
                </a:solidFill>
                <a:ln w="317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4" name="Freeform 193"/>
                <p:cNvSpPr>
                  <a:spLocks/>
                </p:cNvSpPr>
                <p:nvPr/>
              </p:nvSpPr>
              <p:spPr bwMode="auto">
                <a:xfrm>
                  <a:off x="1988" y="2932"/>
                  <a:ext cx="932" cy="244"/>
                </a:xfrm>
                <a:custGeom>
                  <a:avLst/>
                  <a:gdLst>
                    <a:gd name="T0" fmla="*/ 932 w 932"/>
                    <a:gd name="T1" fmla="*/ 0 h 244"/>
                    <a:gd name="T2" fmla="*/ 420 w 932"/>
                    <a:gd name="T3" fmla="*/ 24 h 244"/>
                    <a:gd name="T4" fmla="*/ 76 w 932"/>
                    <a:gd name="T5" fmla="*/ 144 h 244"/>
                    <a:gd name="T6" fmla="*/ 0 w 932"/>
                    <a:gd name="T7" fmla="*/ 240 h 244"/>
                    <a:gd name="T8" fmla="*/ 828 w 932"/>
                    <a:gd name="T9" fmla="*/ 244 h 244"/>
                    <a:gd name="T10" fmla="*/ 932 w 932"/>
                    <a:gd name="T11" fmla="*/ 0 h 2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32" h="244">
                      <a:moveTo>
                        <a:pt x="932" y="0"/>
                      </a:moveTo>
                      <a:lnTo>
                        <a:pt x="420" y="24"/>
                      </a:lnTo>
                      <a:lnTo>
                        <a:pt x="76" y="144"/>
                      </a:lnTo>
                      <a:lnTo>
                        <a:pt x="0" y="240"/>
                      </a:lnTo>
                      <a:lnTo>
                        <a:pt x="828" y="244"/>
                      </a:lnTo>
                      <a:lnTo>
                        <a:pt x="932" y="0"/>
                      </a:lnTo>
                      <a:close/>
                    </a:path>
                  </a:pathLst>
                </a:custGeom>
                <a:solidFill>
                  <a:srgbClr val="CCECFF"/>
                </a:solidFill>
                <a:ln w="317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5" name="Freeform 194"/>
                <p:cNvSpPr>
                  <a:spLocks/>
                </p:cNvSpPr>
                <p:nvPr/>
              </p:nvSpPr>
              <p:spPr bwMode="auto">
                <a:xfrm>
                  <a:off x="2908" y="2932"/>
                  <a:ext cx="696" cy="248"/>
                </a:xfrm>
                <a:custGeom>
                  <a:avLst/>
                  <a:gdLst>
                    <a:gd name="T0" fmla="*/ 64 w 696"/>
                    <a:gd name="T1" fmla="*/ 0 h 248"/>
                    <a:gd name="T2" fmla="*/ 576 w 696"/>
                    <a:gd name="T3" fmla="*/ 6 h 248"/>
                    <a:gd name="T4" fmla="*/ 696 w 696"/>
                    <a:gd name="T5" fmla="*/ 44 h 248"/>
                    <a:gd name="T6" fmla="*/ 658 w 696"/>
                    <a:gd name="T7" fmla="*/ 244 h 248"/>
                    <a:gd name="T8" fmla="*/ 0 w 696"/>
                    <a:gd name="T9" fmla="*/ 248 h 248"/>
                    <a:gd name="T10" fmla="*/ 64 w 696"/>
                    <a:gd name="T11" fmla="*/ 0 h 2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96" h="248">
                      <a:moveTo>
                        <a:pt x="64" y="0"/>
                      </a:moveTo>
                      <a:lnTo>
                        <a:pt x="576" y="6"/>
                      </a:lnTo>
                      <a:lnTo>
                        <a:pt x="696" y="44"/>
                      </a:lnTo>
                      <a:lnTo>
                        <a:pt x="658" y="244"/>
                      </a:lnTo>
                      <a:lnTo>
                        <a:pt x="0" y="248"/>
                      </a:lnTo>
                      <a:lnTo>
                        <a:pt x="64" y="0"/>
                      </a:lnTo>
                      <a:close/>
                    </a:path>
                  </a:pathLst>
                </a:custGeom>
                <a:solidFill>
                  <a:srgbClr val="CCECFF"/>
                </a:solidFill>
                <a:ln w="317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6" name="Freeform 195"/>
                <p:cNvSpPr>
                  <a:spLocks/>
                </p:cNvSpPr>
                <p:nvPr/>
              </p:nvSpPr>
              <p:spPr bwMode="auto">
                <a:xfrm flipV="1">
                  <a:off x="1988" y="1414"/>
                  <a:ext cx="932" cy="244"/>
                </a:xfrm>
                <a:custGeom>
                  <a:avLst/>
                  <a:gdLst>
                    <a:gd name="T0" fmla="*/ 932 w 932"/>
                    <a:gd name="T1" fmla="*/ 0 h 244"/>
                    <a:gd name="T2" fmla="*/ 420 w 932"/>
                    <a:gd name="T3" fmla="*/ 24 h 244"/>
                    <a:gd name="T4" fmla="*/ 76 w 932"/>
                    <a:gd name="T5" fmla="*/ 144 h 244"/>
                    <a:gd name="T6" fmla="*/ 0 w 932"/>
                    <a:gd name="T7" fmla="*/ 240 h 244"/>
                    <a:gd name="T8" fmla="*/ 828 w 932"/>
                    <a:gd name="T9" fmla="*/ 244 h 244"/>
                    <a:gd name="T10" fmla="*/ 932 w 932"/>
                    <a:gd name="T11" fmla="*/ 0 h 2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32" h="244">
                      <a:moveTo>
                        <a:pt x="932" y="0"/>
                      </a:moveTo>
                      <a:lnTo>
                        <a:pt x="420" y="24"/>
                      </a:lnTo>
                      <a:lnTo>
                        <a:pt x="76" y="144"/>
                      </a:lnTo>
                      <a:lnTo>
                        <a:pt x="0" y="240"/>
                      </a:lnTo>
                      <a:lnTo>
                        <a:pt x="828" y="244"/>
                      </a:lnTo>
                      <a:lnTo>
                        <a:pt x="932" y="0"/>
                      </a:lnTo>
                      <a:close/>
                    </a:path>
                  </a:pathLst>
                </a:custGeom>
                <a:solidFill>
                  <a:srgbClr val="CCECFF"/>
                </a:solidFill>
                <a:ln w="317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7" name="Freeform 196"/>
                <p:cNvSpPr>
                  <a:spLocks/>
                </p:cNvSpPr>
                <p:nvPr/>
              </p:nvSpPr>
              <p:spPr bwMode="auto">
                <a:xfrm flipV="1">
                  <a:off x="2908" y="1414"/>
                  <a:ext cx="696" cy="248"/>
                </a:xfrm>
                <a:custGeom>
                  <a:avLst/>
                  <a:gdLst>
                    <a:gd name="T0" fmla="*/ 64 w 696"/>
                    <a:gd name="T1" fmla="*/ 0 h 248"/>
                    <a:gd name="T2" fmla="*/ 576 w 696"/>
                    <a:gd name="T3" fmla="*/ 6 h 248"/>
                    <a:gd name="T4" fmla="*/ 696 w 696"/>
                    <a:gd name="T5" fmla="*/ 44 h 248"/>
                    <a:gd name="T6" fmla="*/ 658 w 696"/>
                    <a:gd name="T7" fmla="*/ 244 h 248"/>
                    <a:gd name="T8" fmla="*/ 0 w 696"/>
                    <a:gd name="T9" fmla="*/ 248 h 248"/>
                    <a:gd name="T10" fmla="*/ 64 w 696"/>
                    <a:gd name="T11" fmla="*/ 0 h 2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96" h="248">
                      <a:moveTo>
                        <a:pt x="64" y="0"/>
                      </a:moveTo>
                      <a:lnTo>
                        <a:pt x="576" y="6"/>
                      </a:lnTo>
                      <a:lnTo>
                        <a:pt x="696" y="44"/>
                      </a:lnTo>
                      <a:lnTo>
                        <a:pt x="658" y="244"/>
                      </a:lnTo>
                      <a:lnTo>
                        <a:pt x="0" y="248"/>
                      </a:lnTo>
                      <a:lnTo>
                        <a:pt x="64" y="0"/>
                      </a:lnTo>
                      <a:close/>
                    </a:path>
                  </a:pathLst>
                </a:custGeom>
                <a:solidFill>
                  <a:srgbClr val="CCECFF"/>
                </a:solidFill>
                <a:ln w="317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8" name="Freeform 197"/>
                <p:cNvSpPr>
                  <a:spLocks/>
                </p:cNvSpPr>
                <p:nvPr/>
              </p:nvSpPr>
              <p:spPr bwMode="auto">
                <a:xfrm>
                  <a:off x="3852" y="1572"/>
                  <a:ext cx="728" cy="1448"/>
                </a:xfrm>
                <a:custGeom>
                  <a:avLst/>
                  <a:gdLst>
                    <a:gd name="T0" fmla="*/ 612 w 728"/>
                    <a:gd name="T1" fmla="*/ 1448 h 1448"/>
                    <a:gd name="T2" fmla="*/ 704 w 728"/>
                    <a:gd name="T3" fmla="*/ 1128 h 1448"/>
                    <a:gd name="T4" fmla="*/ 728 w 728"/>
                    <a:gd name="T5" fmla="*/ 696 h 1448"/>
                    <a:gd name="T6" fmla="*/ 688 w 728"/>
                    <a:gd name="T7" fmla="*/ 228 h 1448"/>
                    <a:gd name="T8" fmla="*/ 608 w 728"/>
                    <a:gd name="T9" fmla="*/ 0 h 1448"/>
                    <a:gd name="T10" fmla="*/ 20 w 728"/>
                    <a:gd name="T11" fmla="*/ 128 h 1448"/>
                    <a:gd name="T12" fmla="*/ 44 w 728"/>
                    <a:gd name="T13" fmla="*/ 400 h 1448"/>
                    <a:gd name="T14" fmla="*/ 48 w 728"/>
                    <a:gd name="T15" fmla="*/ 708 h 1448"/>
                    <a:gd name="T16" fmla="*/ 48 w 728"/>
                    <a:gd name="T17" fmla="*/ 1044 h 1448"/>
                    <a:gd name="T18" fmla="*/ 0 w 728"/>
                    <a:gd name="T19" fmla="*/ 1340 h 1448"/>
                    <a:gd name="T20" fmla="*/ 596 w 728"/>
                    <a:gd name="T21" fmla="*/ 1444 h 14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728" h="1448">
                      <a:moveTo>
                        <a:pt x="612" y="1448"/>
                      </a:moveTo>
                      <a:lnTo>
                        <a:pt x="704" y="1128"/>
                      </a:lnTo>
                      <a:lnTo>
                        <a:pt x="728" y="696"/>
                      </a:lnTo>
                      <a:lnTo>
                        <a:pt x="688" y="228"/>
                      </a:lnTo>
                      <a:lnTo>
                        <a:pt x="608" y="0"/>
                      </a:lnTo>
                      <a:lnTo>
                        <a:pt x="20" y="128"/>
                      </a:lnTo>
                      <a:lnTo>
                        <a:pt x="44" y="400"/>
                      </a:lnTo>
                      <a:lnTo>
                        <a:pt x="48" y="708"/>
                      </a:lnTo>
                      <a:lnTo>
                        <a:pt x="48" y="1044"/>
                      </a:lnTo>
                      <a:lnTo>
                        <a:pt x="0" y="1340"/>
                      </a:lnTo>
                      <a:lnTo>
                        <a:pt x="596" y="1444"/>
                      </a:lnTo>
                    </a:path>
                  </a:pathLst>
                </a:custGeom>
                <a:solidFill>
                  <a:srgbClr val="CCECFF"/>
                </a:solidFill>
                <a:ln w="317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9" name="Freeform 198"/>
                <p:cNvSpPr>
                  <a:spLocks/>
                </p:cNvSpPr>
                <p:nvPr/>
              </p:nvSpPr>
              <p:spPr bwMode="auto">
                <a:xfrm>
                  <a:off x="616" y="2828"/>
                  <a:ext cx="412" cy="384"/>
                </a:xfrm>
                <a:custGeom>
                  <a:avLst/>
                  <a:gdLst>
                    <a:gd name="T0" fmla="*/ 0 w 412"/>
                    <a:gd name="T1" fmla="*/ 0 h 384"/>
                    <a:gd name="T2" fmla="*/ 104 w 412"/>
                    <a:gd name="T3" fmla="*/ 324 h 384"/>
                    <a:gd name="T4" fmla="*/ 208 w 412"/>
                    <a:gd name="T5" fmla="*/ 384 h 384"/>
                    <a:gd name="T6" fmla="*/ 412 w 412"/>
                    <a:gd name="T7" fmla="*/ 344 h 384"/>
                    <a:gd name="T8" fmla="*/ 256 w 412"/>
                    <a:gd name="T9" fmla="*/ 284 h 384"/>
                    <a:gd name="T10" fmla="*/ 148 w 412"/>
                    <a:gd name="T11" fmla="*/ 152 h 384"/>
                    <a:gd name="T12" fmla="*/ 0 w 412"/>
                    <a:gd name="T13" fmla="*/ 0 h 3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12" h="384">
                      <a:moveTo>
                        <a:pt x="0" y="0"/>
                      </a:moveTo>
                      <a:lnTo>
                        <a:pt x="104" y="324"/>
                      </a:lnTo>
                      <a:lnTo>
                        <a:pt x="208" y="384"/>
                      </a:lnTo>
                      <a:lnTo>
                        <a:pt x="412" y="344"/>
                      </a:lnTo>
                      <a:lnTo>
                        <a:pt x="256" y="284"/>
                      </a:lnTo>
                      <a:lnTo>
                        <a:pt x="148" y="15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CCECFF"/>
                </a:solidFill>
                <a:ln w="317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0" name="Freeform 199"/>
                <p:cNvSpPr>
                  <a:spLocks/>
                </p:cNvSpPr>
                <p:nvPr/>
              </p:nvSpPr>
              <p:spPr bwMode="auto">
                <a:xfrm>
                  <a:off x="844" y="3080"/>
                  <a:ext cx="904" cy="16"/>
                </a:xfrm>
                <a:custGeom>
                  <a:avLst/>
                  <a:gdLst>
                    <a:gd name="T0" fmla="*/ 0 w 904"/>
                    <a:gd name="T1" fmla="*/ 0 h 16"/>
                    <a:gd name="T2" fmla="*/ 540 w 904"/>
                    <a:gd name="T3" fmla="*/ 16 h 16"/>
                    <a:gd name="T4" fmla="*/ 904 w 904"/>
                    <a:gd name="T5" fmla="*/ 4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904" h="16">
                      <a:moveTo>
                        <a:pt x="0" y="0"/>
                      </a:moveTo>
                      <a:lnTo>
                        <a:pt x="540" y="16"/>
                      </a:lnTo>
                      <a:lnTo>
                        <a:pt x="904" y="4"/>
                      </a:lnTo>
                    </a:path>
                  </a:pathLst>
                </a:custGeom>
                <a:noFill/>
                <a:ln w="317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1" name="Freeform 200"/>
                <p:cNvSpPr>
                  <a:spLocks/>
                </p:cNvSpPr>
                <p:nvPr/>
              </p:nvSpPr>
              <p:spPr bwMode="auto">
                <a:xfrm>
                  <a:off x="664" y="2792"/>
                  <a:ext cx="1084" cy="288"/>
                </a:xfrm>
                <a:custGeom>
                  <a:avLst/>
                  <a:gdLst>
                    <a:gd name="T0" fmla="*/ 0 w 1072"/>
                    <a:gd name="T1" fmla="*/ 0 h 284"/>
                    <a:gd name="T2" fmla="*/ 460 w 1072"/>
                    <a:gd name="T3" fmla="*/ 168 h 284"/>
                    <a:gd name="T4" fmla="*/ 1072 w 1072"/>
                    <a:gd name="T5" fmla="*/ 284 h 2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072" h="284">
                      <a:moveTo>
                        <a:pt x="0" y="0"/>
                      </a:moveTo>
                      <a:lnTo>
                        <a:pt x="460" y="168"/>
                      </a:lnTo>
                      <a:lnTo>
                        <a:pt x="1072" y="284"/>
                      </a:lnTo>
                    </a:path>
                  </a:pathLst>
                </a:custGeom>
                <a:noFill/>
                <a:ln w="317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2" name="Freeform 201"/>
                <p:cNvSpPr>
                  <a:spLocks/>
                </p:cNvSpPr>
                <p:nvPr/>
              </p:nvSpPr>
              <p:spPr bwMode="auto">
                <a:xfrm>
                  <a:off x="536" y="1816"/>
                  <a:ext cx="132" cy="972"/>
                </a:xfrm>
                <a:custGeom>
                  <a:avLst/>
                  <a:gdLst>
                    <a:gd name="T0" fmla="*/ 12 w 132"/>
                    <a:gd name="T1" fmla="*/ 192 h 972"/>
                    <a:gd name="T2" fmla="*/ 44 w 132"/>
                    <a:gd name="T3" fmla="*/ 56 h 972"/>
                    <a:gd name="T4" fmla="*/ 132 w 132"/>
                    <a:gd name="T5" fmla="*/ 0 h 972"/>
                    <a:gd name="T6" fmla="*/ 92 w 132"/>
                    <a:gd name="T7" fmla="*/ 200 h 972"/>
                    <a:gd name="T8" fmla="*/ 80 w 132"/>
                    <a:gd name="T9" fmla="*/ 484 h 972"/>
                    <a:gd name="T10" fmla="*/ 100 w 132"/>
                    <a:gd name="T11" fmla="*/ 792 h 972"/>
                    <a:gd name="T12" fmla="*/ 132 w 132"/>
                    <a:gd name="T13" fmla="*/ 972 h 972"/>
                    <a:gd name="T14" fmla="*/ 44 w 132"/>
                    <a:gd name="T15" fmla="*/ 912 h 972"/>
                    <a:gd name="T16" fmla="*/ 13 w 132"/>
                    <a:gd name="T17" fmla="*/ 796 h 972"/>
                    <a:gd name="T18" fmla="*/ 0 w 132"/>
                    <a:gd name="T19" fmla="*/ 480 h 972"/>
                    <a:gd name="T20" fmla="*/ 12 w 132"/>
                    <a:gd name="T21" fmla="*/ 192 h 9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32" h="972">
                      <a:moveTo>
                        <a:pt x="12" y="192"/>
                      </a:moveTo>
                      <a:lnTo>
                        <a:pt x="44" y="56"/>
                      </a:lnTo>
                      <a:lnTo>
                        <a:pt x="132" y="0"/>
                      </a:lnTo>
                      <a:lnTo>
                        <a:pt x="92" y="200"/>
                      </a:lnTo>
                      <a:lnTo>
                        <a:pt x="80" y="484"/>
                      </a:lnTo>
                      <a:lnTo>
                        <a:pt x="100" y="792"/>
                      </a:lnTo>
                      <a:lnTo>
                        <a:pt x="132" y="972"/>
                      </a:lnTo>
                      <a:lnTo>
                        <a:pt x="44" y="912"/>
                      </a:lnTo>
                      <a:lnTo>
                        <a:pt x="13" y="796"/>
                      </a:lnTo>
                      <a:lnTo>
                        <a:pt x="0" y="480"/>
                      </a:lnTo>
                      <a:lnTo>
                        <a:pt x="12" y="192"/>
                      </a:lnTo>
                      <a:close/>
                    </a:path>
                  </a:pathLst>
                </a:custGeom>
                <a:noFill/>
                <a:ln w="317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3" name="Line 202"/>
                <p:cNvSpPr>
                  <a:spLocks noChangeShapeType="1"/>
                </p:cNvSpPr>
                <p:nvPr/>
              </p:nvSpPr>
              <p:spPr bwMode="auto">
                <a:xfrm>
                  <a:off x="576" y="2736"/>
                  <a:ext cx="48" cy="10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4" name="Freeform 203"/>
                <p:cNvSpPr>
                  <a:spLocks/>
                </p:cNvSpPr>
                <p:nvPr/>
              </p:nvSpPr>
              <p:spPr bwMode="auto">
                <a:xfrm>
                  <a:off x="1808" y="2924"/>
                  <a:ext cx="2068" cy="316"/>
                </a:xfrm>
                <a:custGeom>
                  <a:avLst/>
                  <a:gdLst>
                    <a:gd name="T0" fmla="*/ 1952 w 2068"/>
                    <a:gd name="T1" fmla="*/ 316 h 316"/>
                    <a:gd name="T2" fmla="*/ 2068 w 2068"/>
                    <a:gd name="T3" fmla="*/ 228 h 316"/>
                    <a:gd name="T4" fmla="*/ 2068 w 2068"/>
                    <a:gd name="T5" fmla="*/ 176 h 316"/>
                    <a:gd name="T6" fmla="*/ 1676 w 2068"/>
                    <a:gd name="T7" fmla="*/ 0 h 316"/>
                    <a:gd name="T8" fmla="*/ 1084 w 2068"/>
                    <a:gd name="T9" fmla="*/ 12 h 316"/>
                    <a:gd name="T10" fmla="*/ 588 w 2068"/>
                    <a:gd name="T11" fmla="*/ 32 h 316"/>
                    <a:gd name="T12" fmla="*/ 84 w 2068"/>
                    <a:gd name="T13" fmla="*/ 216 h 316"/>
                    <a:gd name="T14" fmla="*/ 0 w 2068"/>
                    <a:gd name="T15" fmla="*/ 316 h 3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068" h="316">
                      <a:moveTo>
                        <a:pt x="1952" y="316"/>
                      </a:moveTo>
                      <a:lnTo>
                        <a:pt x="2068" y="228"/>
                      </a:lnTo>
                      <a:lnTo>
                        <a:pt x="2068" y="176"/>
                      </a:lnTo>
                      <a:lnTo>
                        <a:pt x="1676" y="0"/>
                      </a:lnTo>
                      <a:lnTo>
                        <a:pt x="1084" y="12"/>
                      </a:lnTo>
                      <a:lnTo>
                        <a:pt x="588" y="32"/>
                      </a:lnTo>
                      <a:lnTo>
                        <a:pt x="84" y="216"/>
                      </a:lnTo>
                      <a:lnTo>
                        <a:pt x="0" y="316"/>
                      </a:lnTo>
                    </a:path>
                  </a:pathLst>
                </a:custGeom>
                <a:noFill/>
                <a:ln w="317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5" name="Line 204"/>
                <p:cNvSpPr>
                  <a:spLocks noChangeShapeType="1"/>
                </p:cNvSpPr>
                <p:nvPr/>
              </p:nvSpPr>
              <p:spPr bwMode="auto">
                <a:xfrm flipH="1">
                  <a:off x="2784" y="3156"/>
                  <a:ext cx="40" cy="92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6" name="Freeform 205"/>
                <p:cNvSpPr>
                  <a:spLocks/>
                </p:cNvSpPr>
                <p:nvPr/>
              </p:nvSpPr>
              <p:spPr bwMode="auto">
                <a:xfrm flipV="1">
                  <a:off x="1808" y="1348"/>
                  <a:ext cx="2068" cy="316"/>
                </a:xfrm>
                <a:custGeom>
                  <a:avLst/>
                  <a:gdLst>
                    <a:gd name="T0" fmla="*/ 1952 w 2068"/>
                    <a:gd name="T1" fmla="*/ 316 h 316"/>
                    <a:gd name="T2" fmla="*/ 2068 w 2068"/>
                    <a:gd name="T3" fmla="*/ 228 h 316"/>
                    <a:gd name="T4" fmla="*/ 2068 w 2068"/>
                    <a:gd name="T5" fmla="*/ 176 h 316"/>
                    <a:gd name="T6" fmla="*/ 1676 w 2068"/>
                    <a:gd name="T7" fmla="*/ 0 h 316"/>
                    <a:gd name="T8" fmla="*/ 1084 w 2068"/>
                    <a:gd name="T9" fmla="*/ 12 h 316"/>
                    <a:gd name="T10" fmla="*/ 588 w 2068"/>
                    <a:gd name="T11" fmla="*/ 32 h 316"/>
                    <a:gd name="T12" fmla="*/ 84 w 2068"/>
                    <a:gd name="T13" fmla="*/ 216 h 316"/>
                    <a:gd name="T14" fmla="*/ 0 w 2068"/>
                    <a:gd name="T15" fmla="*/ 316 h 3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068" h="316">
                      <a:moveTo>
                        <a:pt x="1952" y="316"/>
                      </a:moveTo>
                      <a:lnTo>
                        <a:pt x="2068" y="228"/>
                      </a:lnTo>
                      <a:lnTo>
                        <a:pt x="2068" y="176"/>
                      </a:lnTo>
                      <a:lnTo>
                        <a:pt x="1676" y="0"/>
                      </a:lnTo>
                      <a:lnTo>
                        <a:pt x="1084" y="12"/>
                      </a:lnTo>
                      <a:lnTo>
                        <a:pt x="588" y="32"/>
                      </a:lnTo>
                      <a:lnTo>
                        <a:pt x="84" y="216"/>
                      </a:lnTo>
                      <a:lnTo>
                        <a:pt x="0" y="316"/>
                      </a:lnTo>
                    </a:path>
                  </a:pathLst>
                </a:custGeom>
                <a:noFill/>
                <a:ln w="317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7" name="Freeform 206"/>
                <p:cNvSpPr>
                  <a:spLocks/>
                </p:cNvSpPr>
                <p:nvPr/>
              </p:nvSpPr>
              <p:spPr bwMode="auto">
                <a:xfrm flipV="1">
                  <a:off x="616" y="1388"/>
                  <a:ext cx="412" cy="384"/>
                </a:xfrm>
                <a:custGeom>
                  <a:avLst/>
                  <a:gdLst>
                    <a:gd name="T0" fmla="*/ 0 w 412"/>
                    <a:gd name="T1" fmla="*/ 0 h 384"/>
                    <a:gd name="T2" fmla="*/ 104 w 412"/>
                    <a:gd name="T3" fmla="*/ 324 h 384"/>
                    <a:gd name="T4" fmla="*/ 208 w 412"/>
                    <a:gd name="T5" fmla="*/ 384 h 384"/>
                    <a:gd name="T6" fmla="*/ 412 w 412"/>
                    <a:gd name="T7" fmla="*/ 344 h 384"/>
                    <a:gd name="T8" fmla="*/ 256 w 412"/>
                    <a:gd name="T9" fmla="*/ 284 h 384"/>
                    <a:gd name="T10" fmla="*/ 148 w 412"/>
                    <a:gd name="T11" fmla="*/ 152 h 384"/>
                    <a:gd name="T12" fmla="*/ 0 w 412"/>
                    <a:gd name="T13" fmla="*/ 0 h 3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12" h="384">
                      <a:moveTo>
                        <a:pt x="0" y="0"/>
                      </a:moveTo>
                      <a:lnTo>
                        <a:pt x="104" y="324"/>
                      </a:lnTo>
                      <a:lnTo>
                        <a:pt x="208" y="384"/>
                      </a:lnTo>
                      <a:lnTo>
                        <a:pt x="412" y="344"/>
                      </a:lnTo>
                      <a:lnTo>
                        <a:pt x="256" y="284"/>
                      </a:lnTo>
                      <a:lnTo>
                        <a:pt x="148" y="15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CCECFF"/>
                </a:solidFill>
                <a:ln w="317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8" name="Freeform 207"/>
                <p:cNvSpPr>
                  <a:spLocks/>
                </p:cNvSpPr>
                <p:nvPr/>
              </p:nvSpPr>
              <p:spPr bwMode="auto">
                <a:xfrm flipV="1">
                  <a:off x="844" y="1504"/>
                  <a:ext cx="904" cy="16"/>
                </a:xfrm>
                <a:custGeom>
                  <a:avLst/>
                  <a:gdLst>
                    <a:gd name="T0" fmla="*/ 0 w 904"/>
                    <a:gd name="T1" fmla="*/ 0 h 16"/>
                    <a:gd name="T2" fmla="*/ 540 w 904"/>
                    <a:gd name="T3" fmla="*/ 16 h 16"/>
                    <a:gd name="T4" fmla="*/ 904 w 904"/>
                    <a:gd name="T5" fmla="*/ 4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904" h="16">
                      <a:moveTo>
                        <a:pt x="0" y="0"/>
                      </a:moveTo>
                      <a:lnTo>
                        <a:pt x="540" y="16"/>
                      </a:lnTo>
                      <a:lnTo>
                        <a:pt x="904" y="4"/>
                      </a:lnTo>
                    </a:path>
                  </a:pathLst>
                </a:custGeom>
                <a:noFill/>
                <a:ln w="317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9" name="Freeform 208"/>
                <p:cNvSpPr>
                  <a:spLocks/>
                </p:cNvSpPr>
                <p:nvPr/>
              </p:nvSpPr>
              <p:spPr bwMode="auto">
                <a:xfrm flipV="1">
                  <a:off x="664" y="1520"/>
                  <a:ext cx="1084" cy="288"/>
                </a:xfrm>
                <a:custGeom>
                  <a:avLst/>
                  <a:gdLst>
                    <a:gd name="T0" fmla="*/ 0 w 1072"/>
                    <a:gd name="T1" fmla="*/ 0 h 284"/>
                    <a:gd name="T2" fmla="*/ 460 w 1072"/>
                    <a:gd name="T3" fmla="*/ 168 h 284"/>
                    <a:gd name="T4" fmla="*/ 1072 w 1072"/>
                    <a:gd name="T5" fmla="*/ 284 h 2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072" h="284">
                      <a:moveTo>
                        <a:pt x="0" y="0"/>
                      </a:moveTo>
                      <a:lnTo>
                        <a:pt x="460" y="168"/>
                      </a:lnTo>
                      <a:lnTo>
                        <a:pt x="1072" y="284"/>
                      </a:lnTo>
                    </a:path>
                  </a:pathLst>
                </a:custGeom>
                <a:noFill/>
                <a:ln w="317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10" name="Line 209"/>
                <p:cNvSpPr>
                  <a:spLocks noChangeShapeType="1"/>
                </p:cNvSpPr>
                <p:nvPr/>
              </p:nvSpPr>
              <p:spPr bwMode="auto">
                <a:xfrm flipV="1">
                  <a:off x="576" y="1760"/>
                  <a:ext cx="48" cy="10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11" name="Freeform 210"/>
                <p:cNvSpPr>
                  <a:spLocks/>
                </p:cNvSpPr>
                <p:nvPr/>
              </p:nvSpPr>
              <p:spPr bwMode="auto">
                <a:xfrm>
                  <a:off x="4456" y="2996"/>
                  <a:ext cx="544" cy="20"/>
                </a:xfrm>
                <a:custGeom>
                  <a:avLst/>
                  <a:gdLst>
                    <a:gd name="T0" fmla="*/ 0 w 544"/>
                    <a:gd name="T1" fmla="*/ 20 h 20"/>
                    <a:gd name="T2" fmla="*/ 488 w 544"/>
                    <a:gd name="T3" fmla="*/ 16 h 20"/>
                    <a:gd name="T4" fmla="*/ 544 w 544"/>
                    <a:gd name="T5" fmla="*/ 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544" h="20">
                      <a:moveTo>
                        <a:pt x="0" y="20"/>
                      </a:moveTo>
                      <a:lnTo>
                        <a:pt x="488" y="16"/>
                      </a:lnTo>
                      <a:lnTo>
                        <a:pt x="544" y="0"/>
                      </a:lnTo>
                    </a:path>
                  </a:pathLst>
                </a:custGeom>
                <a:noFill/>
                <a:ln w="317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12" name="Freeform 211"/>
                <p:cNvSpPr>
                  <a:spLocks/>
                </p:cNvSpPr>
                <p:nvPr/>
              </p:nvSpPr>
              <p:spPr bwMode="auto">
                <a:xfrm>
                  <a:off x="4456" y="1572"/>
                  <a:ext cx="532" cy="20"/>
                </a:xfrm>
                <a:custGeom>
                  <a:avLst/>
                  <a:gdLst>
                    <a:gd name="T0" fmla="*/ 0 w 532"/>
                    <a:gd name="T1" fmla="*/ 0 h 20"/>
                    <a:gd name="T2" fmla="*/ 476 w 532"/>
                    <a:gd name="T3" fmla="*/ 4 h 20"/>
                    <a:gd name="T4" fmla="*/ 532 w 532"/>
                    <a:gd name="T5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532" h="20">
                      <a:moveTo>
                        <a:pt x="0" y="0"/>
                      </a:moveTo>
                      <a:lnTo>
                        <a:pt x="476" y="4"/>
                      </a:lnTo>
                      <a:lnTo>
                        <a:pt x="532" y="20"/>
                      </a:lnTo>
                    </a:path>
                  </a:pathLst>
                </a:custGeom>
                <a:noFill/>
                <a:ln w="317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13" name="Freeform 212"/>
                <p:cNvSpPr>
                  <a:spLocks/>
                </p:cNvSpPr>
                <p:nvPr/>
              </p:nvSpPr>
              <p:spPr bwMode="auto">
                <a:xfrm>
                  <a:off x="4896" y="1440"/>
                  <a:ext cx="148" cy="1716"/>
                </a:xfrm>
                <a:custGeom>
                  <a:avLst/>
                  <a:gdLst>
                    <a:gd name="T0" fmla="*/ 0 w 148"/>
                    <a:gd name="T1" fmla="*/ 0 h 1716"/>
                    <a:gd name="T2" fmla="*/ 76 w 148"/>
                    <a:gd name="T3" fmla="*/ 64 h 1716"/>
                    <a:gd name="T4" fmla="*/ 108 w 148"/>
                    <a:gd name="T5" fmla="*/ 156 h 1716"/>
                    <a:gd name="T6" fmla="*/ 148 w 148"/>
                    <a:gd name="T7" fmla="*/ 788 h 1716"/>
                    <a:gd name="T8" fmla="*/ 104 w 148"/>
                    <a:gd name="T9" fmla="*/ 1568 h 1716"/>
                    <a:gd name="T10" fmla="*/ 84 w 148"/>
                    <a:gd name="T11" fmla="*/ 1652 h 1716"/>
                    <a:gd name="T12" fmla="*/ 1 w 148"/>
                    <a:gd name="T13" fmla="*/ 1716 h 17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48" h="1716">
                      <a:moveTo>
                        <a:pt x="0" y="0"/>
                      </a:moveTo>
                      <a:lnTo>
                        <a:pt x="76" y="64"/>
                      </a:lnTo>
                      <a:lnTo>
                        <a:pt x="108" y="156"/>
                      </a:lnTo>
                      <a:lnTo>
                        <a:pt x="148" y="788"/>
                      </a:lnTo>
                      <a:lnTo>
                        <a:pt x="104" y="1568"/>
                      </a:lnTo>
                      <a:lnTo>
                        <a:pt x="84" y="1652"/>
                      </a:lnTo>
                      <a:lnTo>
                        <a:pt x="1" y="1716"/>
                      </a:lnTo>
                    </a:path>
                  </a:pathLst>
                </a:custGeom>
                <a:noFill/>
                <a:ln w="317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14" name="Freeform 213"/>
                <p:cNvSpPr>
                  <a:spLocks/>
                </p:cNvSpPr>
                <p:nvPr/>
              </p:nvSpPr>
              <p:spPr bwMode="auto">
                <a:xfrm>
                  <a:off x="4856" y="1500"/>
                  <a:ext cx="136" cy="1580"/>
                </a:xfrm>
                <a:custGeom>
                  <a:avLst/>
                  <a:gdLst>
                    <a:gd name="T0" fmla="*/ 0 w 136"/>
                    <a:gd name="T1" fmla="*/ 0 h 1580"/>
                    <a:gd name="T2" fmla="*/ 96 w 136"/>
                    <a:gd name="T3" fmla="*/ 80 h 1580"/>
                    <a:gd name="T4" fmla="*/ 136 w 136"/>
                    <a:gd name="T5" fmla="*/ 780 h 1580"/>
                    <a:gd name="T6" fmla="*/ 96 w 136"/>
                    <a:gd name="T7" fmla="*/ 1504 h 1580"/>
                    <a:gd name="T8" fmla="*/ 1 w 136"/>
                    <a:gd name="T9" fmla="*/ 1580 h 15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6" h="1580">
                      <a:moveTo>
                        <a:pt x="0" y="0"/>
                      </a:moveTo>
                      <a:lnTo>
                        <a:pt x="96" y="80"/>
                      </a:lnTo>
                      <a:lnTo>
                        <a:pt x="136" y="780"/>
                      </a:lnTo>
                      <a:lnTo>
                        <a:pt x="96" y="1504"/>
                      </a:lnTo>
                      <a:lnTo>
                        <a:pt x="1" y="1580"/>
                      </a:lnTo>
                    </a:path>
                  </a:pathLst>
                </a:custGeom>
                <a:noFill/>
                <a:ln w="317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15" name="Freeform 214"/>
                <p:cNvSpPr>
                  <a:spLocks/>
                </p:cNvSpPr>
                <p:nvPr/>
              </p:nvSpPr>
              <p:spPr bwMode="auto">
                <a:xfrm>
                  <a:off x="4950" y="2603"/>
                  <a:ext cx="75" cy="402"/>
                </a:xfrm>
                <a:custGeom>
                  <a:avLst/>
                  <a:gdLst>
                    <a:gd name="T0" fmla="*/ 0 w 66"/>
                    <a:gd name="T1" fmla="*/ 306 h 306"/>
                    <a:gd name="T2" fmla="*/ 50 w 66"/>
                    <a:gd name="T3" fmla="*/ 299 h 306"/>
                    <a:gd name="T4" fmla="*/ 66 w 66"/>
                    <a:gd name="T5" fmla="*/ 6 h 306"/>
                    <a:gd name="T6" fmla="*/ 18 w 66"/>
                    <a:gd name="T7" fmla="*/ 0 h 306"/>
                    <a:gd name="T8" fmla="*/ 0 w 66"/>
                    <a:gd name="T9" fmla="*/ 306 h 3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6" h="306">
                      <a:moveTo>
                        <a:pt x="0" y="306"/>
                      </a:moveTo>
                      <a:lnTo>
                        <a:pt x="50" y="299"/>
                      </a:lnTo>
                      <a:lnTo>
                        <a:pt x="66" y="6"/>
                      </a:lnTo>
                      <a:lnTo>
                        <a:pt x="18" y="0"/>
                      </a:lnTo>
                      <a:lnTo>
                        <a:pt x="0" y="306"/>
                      </a:lnTo>
                      <a:close/>
                    </a:path>
                  </a:pathLst>
                </a:custGeom>
                <a:solidFill>
                  <a:srgbClr val="FFCCFF"/>
                </a:solidFill>
                <a:ln w="317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16" name="Freeform 215"/>
                <p:cNvSpPr>
                  <a:spLocks/>
                </p:cNvSpPr>
                <p:nvPr/>
              </p:nvSpPr>
              <p:spPr bwMode="auto">
                <a:xfrm flipV="1">
                  <a:off x="4956" y="1584"/>
                  <a:ext cx="66" cy="402"/>
                </a:xfrm>
                <a:custGeom>
                  <a:avLst/>
                  <a:gdLst>
                    <a:gd name="T0" fmla="*/ 0 w 66"/>
                    <a:gd name="T1" fmla="*/ 306 h 306"/>
                    <a:gd name="T2" fmla="*/ 50 w 66"/>
                    <a:gd name="T3" fmla="*/ 299 h 306"/>
                    <a:gd name="T4" fmla="*/ 66 w 66"/>
                    <a:gd name="T5" fmla="*/ 6 h 306"/>
                    <a:gd name="T6" fmla="*/ 18 w 66"/>
                    <a:gd name="T7" fmla="*/ 0 h 306"/>
                    <a:gd name="T8" fmla="*/ 0 w 66"/>
                    <a:gd name="T9" fmla="*/ 306 h 3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6" h="306">
                      <a:moveTo>
                        <a:pt x="0" y="306"/>
                      </a:moveTo>
                      <a:lnTo>
                        <a:pt x="50" y="299"/>
                      </a:lnTo>
                      <a:lnTo>
                        <a:pt x="66" y="6"/>
                      </a:lnTo>
                      <a:lnTo>
                        <a:pt x="18" y="0"/>
                      </a:lnTo>
                      <a:lnTo>
                        <a:pt x="0" y="306"/>
                      </a:lnTo>
                      <a:close/>
                    </a:path>
                  </a:pathLst>
                </a:custGeom>
                <a:solidFill>
                  <a:srgbClr val="FFCCFF"/>
                </a:solidFill>
                <a:ln w="317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17" name="Line 216"/>
                <p:cNvSpPr>
                  <a:spLocks noChangeShapeType="1"/>
                </p:cNvSpPr>
                <p:nvPr/>
              </p:nvSpPr>
              <p:spPr bwMode="auto">
                <a:xfrm flipV="1">
                  <a:off x="2788" y="3176"/>
                  <a:ext cx="1058" cy="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18" name="Line 217"/>
                <p:cNvSpPr>
                  <a:spLocks noChangeShapeType="1"/>
                </p:cNvSpPr>
                <p:nvPr/>
              </p:nvSpPr>
              <p:spPr bwMode="auto">
                <a:xfrm>
                  <a:off x="2788" y="1412"/>
                  <a:ext cx="1058" cy="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186" name="AutoShape 218"/>
              <p:cNvSpPr>
                <a:spLocks noChangeArrowheads="1"/>
              </p:cNvSpPr>
              <p:nvPr/>
            </p:nvSpPr>
            <p:spPr bwMode="auto">
              <a:xfrm>
                <a:off x="721" y="2737"/>
                <a:ext cx="27" cy="68"/>
              </a:xfrm>
              <a:prstGeom prst="roundRect">
                <a:avLst>
                  <a:gd name="adj" fmla="val 16667"/>
                </a:avLst>
              </a:prstGeom>
              <a:solidFill>
                <a:srgbClr val="333333"/>
              </a:solidFill>
              <a:ln w="317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id-ID">
                  <a:solidFill>
                    <a:prstClr val="black"/>
                  </a:solidFill>
                </a:endParaRPr>
              </a:p>
            </p:txBody>
          </p:sp>
          <p:sp>
            <p:nvSpPr>
              <p:cNvPr id="187" name="AutoShape 219"/>
              <p:cNvSpPr>
                <a:spLocks noChangeArrowheads="1"/>
              </p:cNvSpPr>
              <p:nvPr/>
            </p:nvSpPr>
            <p:spPr bwMode="auto">
              <a:xfrm>
                <a:off x="886" y="2737"/>
                <a:ext cx="29" cy="68"/>
              </a:xfrm>
              <a:prstGeom prst="roundRect">
                <a:avLst>
                  <a:gd name="adj" fmla="val 16667"/>
                </a:avLst>
              </a:prstGeom>
              <a:solidFill>
                <a:srgbClr val="333333"/>
              </a:solidFill>
              <a:ln w="317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id-ID">
                  <a:solidFill>
                    <a:prstClr val="black"/>
                  </a:solidFill>
                </a:endParaRPr>
              </a:p>
            </p:txBody>
          </p:sp>
          <p:sp>
            <p:nvSpPr>
              <p:cNvPr id="188" name="AutoShape 220"/>
              <p:cNvSpPr>
                <a:spLocks noChangeArrowheads="1"/>
              </p:cNvSpPr>
              <p:nvPr/>
            </p:nvSpPr>
            <p:spPr bwMode="auto">
              <a:xfrm rot="1312375">
                <a:off x="721" y="2493"/>
                <a:ext cx="27" cy="68"/>
              </a:xfrm>
              <a:prstGeom prst="roundRect">
                <a:avLst>
                  <a:gd name="adj" fmla="val 16667"/>
                </a:avLst>
              </a:prstGeom>
              <a:solidFill>
                <a:srgbClr val="333333"/>
              </a:solidFill>
              <a:ln w="317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id-ID">
                  <a:solidFill>
                    <a:prstClr val="black"/>
                  </a:solidFill>
                </a:endParaRPr>
              </a:p>
            </p:txBody>
          </p:sp>
          <p:sp>
            <p:nvSpPr>
              <p:cNvPr id="189" name="AutoShape 221"/>
              <p:cNvSpPr>
                <a:spLocks noChangeArrowheads="1"/>
              </p:cNvSpPr>
              <p:nvPr/>
            </p:nvSpPr>
            <p:spPr bwMode="auto">
              <a:xfrm rot="1357191">
                <a:off x="886" y="2493"/>
                <a:ext cx="29" cy="68"/>
              </a:xfrm>
              <a:prstGeom prst="roundRect">
                <a:avLst>
                  <a:gd name="adj" fmla="val 16667"/>
                </a:avLst>
              </a:prstGeom>
              <a:solidFill>
                <a:srgbClr val="333333"/>
              </a:solidFill>
              <a:ln w="317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id-ID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19" name="Group 222"/>
            <p:cNvGrpSpPr>
              <a:grpSpLocks/>
            </p:cNvGrpSpPr>
            <p:nvPr/>
          </p:nvGrpSpPr>
          <p:grpSpPr bwMode="auto">
            <a:xfrm>
              <a:off x="5927725" y="4708366"/>
              <a:ext cx="379413" cy="782638"/>
              <a:chOff x="4123" y="2928"/>
              <a:chExt cx="191" cy="394"/>
            </a:xfrm>
          </p:grpSpPr>
          <p:grpSp>
            <p:nvGrpSpPr>
              <p:cNvPr id="220" name="Group 223"/>
              <p:cNvGrpSpPr>
                <a:grpSpLocks/>
              </p:cNvGrpSpPr>
              <p:nvPr/>
            </p:nvGrpSpPr>
            <p:grpSpPr bwMode="auto">
              <a:xfrm rot="5400000">
                <a:off x="4022" y="3029"/>
                <a:ext cx="394" cy="191"/>
                <a:chOff x="432" y="1149"/>
                <a:chExt cx="4698" cy="2283"/>
              </a:xfrm>
            </p:grpSpPr>
            <p:sp>
              <p:nvSpPr>
                <p:cNvPr id="225" name="Freeform 224"/>
                <p:cNvSpPr>
                  <a:spLocks/>
                </p:cNvSpPr>
                <p:nvPr/>
              </p:nvSpPr>
              <p:spPr bwMode="auto">
                <a:xfrm>
                  <a:off x="432" y="1350"/>
                  <a:ext cx="4698" cy="1896"/>
                </a:xfrm>
                <a:custGeom>
                  <a:avLst/>
                  <a:gdLst>
                    <a:gd name="T0" fmla="*/ 621 w 4698"/>
                    <a:gd name="T1" fmla="*/ 0 h 1896"/>
                    <a:gd name="T2" fmla="*/ 3888 w 4698"/>
                    <a:gd name="T3" fmla="*/ 6 h 1896"/>
                    <a:gd name="T4" fmla="*/ 4404 w 4698"/>
                    <a:gd name="T5" fmla="*/ 72 h 1896"/>
                    <a:gd name="T6" fmla="*/ 4596 w 4698"/>
                    <a:gd name="T7" fmla="*/ 114 h 1896"/>
                    <a:gd name="T8" fmla="*/ 4632 w 4698"/>
                    <a:gd name="T9" fmla="*/ 162 h 1896"/>
                    <a:gd name="T10" fmla="*/ 4674 w 4698"/>
                    <a:gd name="T11" fmla="*/ 324 h 1896"/>
                    <a:gd name="T12" fmla="*/ 4698 w 4698"/>
                    <a:gd name="T13" fmla="*/ 960 h 1896"/>
                    <a:gd name="T14" fmla="*/ 4674 w 4698"/>
                    <a:gd name="T15" fmla="*/ 1572 h 1896"/>
                    <a:gd name="T16" fmla="*/ 4656 w 4698"/>
                    <a:gd name="T17" fmla="*/ 1704 h 1896"/>
                    <a:gd name="T18" fmla="*/ 4590 w 4698"/>
                    <a:gd name="T19" fmla="*/ 1788 h 1896"/>
                    <a:gd name="T20" fmla="*/ 4062 w 4698"/>
                    <a:gd name="T21" fmla="*/ 1866 h 1896"/>
                    <a:gd name="T22" fmla="*/ 3720 w 4698"/>
                    <a:gd name="T23" fmla="*/ 1896 h 1896"/>
                    <a:gd name="T24" fmla="*/ 780 w 4698"/>
                    <a:gd name="T25" fmla="*/ 1896 h 1896"/>
                    <a:gd name="T26" fmla="*/ 378 w 4698"/>
                    <a:gd name="T27" fmla="*/ 1878 h 1896"/>
                    <a:gd name="T28" fmla="*/ 246 w 4698"/>
                    <a:gd name="T29" fmla="*/ 1848 h 1896"/>
                    <a:gd name="T30" fmla="*/ 150 w 4698"/>
                    <a:gd name="T31" fmla="*/ 1752 h 1896"/>
                    <a:gd name="T32" fmla="*/ 90 w 4698"/>
                    <a:gd name="T33" fmla="*/ 1650 h 1896"/>
                    <a:gd name="T34" fmla="*/ 36 w 4698"/>
                    <a:gd name="T35" fmla="*/ 1476 h 1896"/>
                    <a:gd name="T36" fmla="*/ 0 w 4698"/>
                    <a:gd name="T37" fmla="*/ 996 h 1896"/>
                    <a:gd name="T38" fmla="*/ 30 w 4698"/>
                    <a:gd name="T39" fmla="*/ 486 h 1896"/>
                    <a:gd name="T40" fmla="*/ 72 w 4698"/>
                    <a:gd name="T41" fmla="*/ 270 h 1896"/>
                    <a:gd name="T42" fmla="*/ 144 w 4698"/>
                    <a:gd name="T43" fmla="*/ 120 h 1896"/>
                    <a:gd name="T44" fmla="*/ 288 w 4698"/>
                    <a:gd name="T45" fmla="*/ 36 h 1896"/>
                    <a:gd name="T46" fmla="*/ 426 w 4698"/>
                    <a:gd name="T47" fmla="*/ 18 h 1896"/>
                    <a:gd name="T48" fmla="*/ 621 w 4698"/>
                    <a:gd name="T49" fmla="*/ 0 h 18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4698" h="1896">
                      <a:moveTo>
                        <a:pt x="621" y="0"/>
                      </a:moveTo>
                      <a:lnTo>
                        <a:pt x="3888" y="6"/>
                      </a:lnTo>
                      <a:lnTo>
                        <a:pt x="4404" y="72"/>
                      </a:lnTo>
                      <a:lnTo>
                        <a:pt x="4596" y="114"/>
                      </a:lnTo>
                      <a:lnTo>
                        <a:pt x="4632" y="162"/>
                      </a:lnTo>
                      <a:lnTo>
                        <a:pt x="4674" y="324"/>
                      </a:lnTo>
                      <a:lnTo>
                        <a:pt x="4698" y="960"/>
                      </a:lnTo>
                      <a:lnTo>
                        <a:pt x="4674" y="1572"/>
                      </a:lnTo>
                      <a:lnTo>
                        <a:pt x="4656" y="1704"/>
                      </a:lnTo>
                      <a:lnTo>
                        <a:pt x="4590" y="1788"/>
                      </a:lnTo>
                      <a:lnTo>
                        <a:pt x="4062" y="1866"/>
                      </a:lnTo>
                      <a:lnTo>
                        <a:pt x="3720" y="1896"/>
                      </a:lnTo>
                      <a:lnTo>
                        <a:pt x="780" y="1896"/>
                      </a:lnTo>
                      <a:lnTo>
                        <a:pt x="378" y="1878"/>
                      </a:lnTo>
                      <a:lnTo>
                        <a:pt x="246" y="1848"/>
                      </a:lnTo>
                      <a:lnTo>
                        <a:pt x="150" y="1752"/>
                      </a:lnTo>
                      <a:lnTo>
                        <a:pt x="90" y="1650"/>
                      </a:lnTo>
                      <a:lnTo>
                        <a:pt x="36" y="1476"/>
                      </a:lnTo>
                      <a:lnTo>
                        <a:pt x="0" y="996"/>
                      </a:lnTo>
                      <a:lnTo>
                        <a:pt x="30" y="486"/>
                      </a:lnTo>
                      <a:lnTo>
                        <a:pt x="72" y="270"/>
                      </a:lnTo>
                      <a:lnTo>
                        <a:pt x="144" y="120"/>
                      </a:lnTo>
                      <a:lnTo>
                        <a:pt x="288" y="36"/>
                      </a:lnTo>
                      <a:lnTo>
                        <a:pt x="426" y="18"/>
                      </a:lnTo>
                      <a:lnTo>
                        <a:pt x="621" y="0"/>
                      </a:lnTo>
                      <a:close/>
                    </a:path>
                  </a:pathLst>
                </a:custGeom>
                <a:solidFill>
                  <a:srgbClr val="CCCCFF"/>
                </a:solidFill>
                <a:ln w="317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26" name="Freeform 225"/>
                <p:cNvSpPr>
                  <a:spLocks/>
                </p:cNvSpPr>
                <p:nvPr/>
              </p:nvSpPr>
              <p:spPr bwMode="auto">
                <a:xfrm>
                  <a:off x="1902" y="1149"/>
                  <a:ext cx="159" cy="300"/>
                </a:xfrm>
                <a:custGeom>
                  <a:avLst/>
                  <a:gdLst>
                    <a:gd name="T0" fmla="*/ 0 w 159"/>
                    <a:gd name="T1" fmla="*/ 288 h 300"/>
                    <a:gd name="T2" fmla="*/ 6 w 159"/>
                    <a:gd name="T3" fmla="*/ 198 h 300"/>
                    <a:gd name="T4" fmla="*/ 78 w 159"/>
                    <a:gd name="T5" fmla="*/ 27 h 300"/>
                    <a:gd name="T6" fmla="*/ 159 w 159"/>
                    <a:gd name="T7" fmla="*/ 0 h 300"/>
                    <a:gd name="T8" fmla="*/ 120 w 159"/>
                    <a:gd name="T9" fmla="*/ 267 h 300"/>
                    <a:gd name="T10" fmla="*/ 24 w 159"/>
                    <a:gd name="T11" fmla="*/ 300 h 3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59" h="300">
                      <a:moveTo>
                        <a:pt x="0" y="288"/>
                      </a:moveTo>
                      <a:lnTo>
                        <a:pt x="6" y="198"/>
                      </a:lnTo>
                      <a:lnTo>
                        <a:pt x="78" y="27"/>
                      </a:lnTo>
                      <a:lnTo>
                        <a:pt x="159" y="0"/>
                      </a:lnTo>
                      <a:lnTo>
                        <a:pt x="120" y="267"/>
                      </a:lnTo>
                      <a:lnTo>
                        <a:pt x="24" y="300"/>
                      </a:lnTo>
                    </a:path>
                  </a:pathLst>
                </a:custGeom>
                <a:solidFill>
                  <a:srgbClr val="CCCCFF"/>
                </a:solidFill>
                <a:ln w="317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27" name="Freeform 226"/>
                <p:cNvSpPr>
                  <a:spLocks/>
                </p:cNvSpPr>
                <p:nvPr/>
              </p:nvSpPr>
              <p:spPr bwMode="auto">
                <a:xfrm flipV="1">
                  <a:off x="1902" y="3132"/>
                  <a:ext cx="159" cy="300"/>
                </a:xfrm>
                <a:custGeom>
                  <a:avLst/>
                  <a:gdLst>
                    <a:gd name="T0" fmla="*/ 0 w 159"/>
                    <a:gd name="T1" fmla="*/ 288 h 300"/>
                    <a:gd name="T2" fmla="*/ 6 w 159"/>
                    <a:gd name="T3" fmla="*/ 198 h 300"/>
                    <a:gd name="T4" fmla="*/ 78 w 159"/>
                    <a:gd name="T5" fmla="*/ 27 h 300"/>
                    <a:gd name="T6" fmla="*/ 159 w 159"/>
                    <a:gd name="T7" fmla="*/ 0 h 300"/>
                    <a:gd name="T8" fmla="*/ 120 w 159"/>
                    <a:gd name="T9" fmla="*/ 267 h 300"/>
                    <a:gd name="T10" fmla="*/ 24 w 159"/>
                    <a:gd name="T11" fmla="*/ 300 h 3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59" h="300">
                      <a:moveTo>
                        <a:pt x="0" y="288"/>
                      </a:moveTo>
                      <a:lnTo>
                        <a:pt x="6" y="198"/>
                      </a:lnTo>
                      <a:lnTo>
                        <a:pt x="78" y="27"/>
                      </a:lnTo>
                      <a:lnTo>
                        <a:pt x="159" y="0"/>
                      </a:lnTo>
                      <a:lnTo>
                        <a:pt x="120" y="267"/>
                      </a:lnTo>
                      <a:lnTo>
                        <a:pt x="24" y="300"/>
                      </a:lnTo>
                    </a:path>
                  </a:pathLst>
                </a:custGeom>
                <a:solidFill>
                  <a:srgbClr val="CCCCFF"/>
                </a:solidFill>
                <a:ln w="317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28" name="Freeform 227"/>
                <p:cNvSpPr>
                  <a:spLocks/>
                </p:cNvSpPr>
                <p:nvPr/>
              </p:nvSpPr>
              <p:spPr bwMode="auto">
                <a:xfrm>
                  <a:off x="1624" y="1508"/>
                  <a:ext cx="728" cy="1569"/>
                </a:xfrm>
                <a:custGeom>
                  <a:avLst/>
                  <a:gdLst>
                    <a:gd name="T0" fmla="*/ 116 w 728"/>
                    <a:gd name="T1" fmla="*/ 1564 h 1569"/>
                    <a:gd name="T2" fmla="*/ 24 w 728"/>
                    <a:gd name="T3" fmla="*/ 1192 h 1569"/>
                    <a:gd name="T4" fmla="*/ 0 w 728"/>
                    <a:gd name="T5" fmla="*/ 760 h 1569"/>
                    <a:gd name="T6" fmla="*/ 40 w 728"/>
                    <a:gd name="T7" fmla="*/ 292 h 1569"/>
                    <a:gd name="T8" fmla="*/ 132 w 728"/>
                    <a:gd name="T9" fmla="*/ 0 h 1569"/>
                    <a:gd name="T10" fmla="*/ 724 w 728"/>
                    <a:gd name="T11" fmla="*/ 180 h 1569"/>
                    <a:gd name="T12" fmla="*/ 684 w 728"/>
                    <a:gd name="T13" fmla="*/ 464 h 1569"/>
                    <a:gd name="T14" fmla="*/ 680 w 728"/>
                    <a:gd name="T15" fmla="*/ 772 h 1569"/>
                    <a:gd name="T16" fmla="*/ 680 w 728"/>
                    <a:gd name="T17" fmla="*/ 1108 h 1569"/>
                    <a:gd name="T18" fmla="*/ 728 w 728"/>
                    <a:gd name="T19" fmla="*/ 1404 h 1569"/>
                    <a:gd name="T20" fmla="*/ 137 w 728"/>
                    <a:gd name="T21" fmla="*/ 1569 h 1569"/>
                    <a:gd name="T22" fmla="*/ 116 w 728"/>
                    <a:gd name="T23" fmla="*/ 1564 h 15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728" h="1569">
                      <a:moveTo>
                        <a:pt x="116" y="1564"/>
                      </a:moveTo>
                      <a:lnTo>
                        <a:pt x="24" y="1192"/>
                      </a:lnTo>
                      <a:lnTo>
                        <a:pt x="0" y="760"/>
                      </a:lnTo>
                      <a:lnTo>
                        <a:pt x="40" y="292"/>
                      </a:lnTo>
                      <a:lnTo>
                        <a:pt x="132" y="0"/>
                      </a:lnTo>
                      <a:lnTo>
                        <a:pt x="724" y="180"/>
                      </a:lnTo>
                      <a:lnTo>
                        <a:pt x="684" y="464"/>
                      </a:lnTo>
                      <a:lnTo>
                        <a:pt x="680" y="772"/>
                      </a:lnTo>
                      <a:lnTo>
                        <a:pt x="680" y="1108"/>
                      </a:lnTo>
                      <a:lnTo>
                        <a:pt x="728" y="1404"/>
                      </a:lnTo>
                      <a:lnTo>
                        <a:pt x="137" y="1569"/>
                      </a:lnTo>
                      <a:lnTo>
                        <a:pt x="116" y="1564"/>
                      </a:lnTo>
                      <a:close/>
                    </a:path>
                  </a:pathLst>
                </a:custGeom>
                <a:solidFill>
                  <a:srgbClr val="CCECFF"/>
                </a:solidFill>
                <a:ln w="317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29" name="Freeform 228"/>
                <p:cNvSpPr>
                  <a:spLocks/>
                </p:cNvSpPr>
                <p:nvPr/>
              </p:nvSpPr>
              <p:spPr bwMode="auto">
                <a:xfrm>
                  <a:off x="1988" y="2932"/>
                  <a:ext cx="932" cy="244"/>
                </a:xfrm>
                <a:custGeom>
                  <a:avLst/>
                  <a:gdLst>
                    <a:gd name="T0" fmla="*/ 932 w 932"/>
                    <a:gd name="T1" fmla="*/ 0 h 244"/>
                    <a:gd name="T2" fmla="*/ 420 w 932"/>
                    <a:gd name="T3" fmla="*/ 24 h 244"/>
                    <a:gd name="T4" fmla="*/ 76 w 932"/>
                    <a:gd name="T5" fmla="*/ 144 h 244"/>
                    <a:gd name="T6" fmla="*/ 0 w 932"/>
                    <a:gd name="T7" fmla="*/ 240 h 244"/>
                    <a:gd name="T8" fmla="*/ 828 w 932"/>
                    <a:gd name="T9" fmla="*/ 244 h 244"/>
                    <a:gd name="T10" fmla="*/ 932 w 932"/>
                    <a:gd name="T11" fmla="*/ 0 h 2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32" h="244">
                      <a:moveTo>
                        <a:pt x="932" y="0"/>
                      </a:moveTo>
                      <a:lnTo>
                        <a:pt x="420" y="24"/>
                      </a:lnTo>
                      <a:lnTo>
                        <a:pt x="76" y="144"/>
                      </a:lnTo>
                      <a:lnTo>
                        <a:pt x="0" y="240"/>
                      </a:lnTo>
                      <a:lnTo>
                        <a:pt x="828" y="244"/>
                      </a:lnTo>
                      <a:lnTo>
                        <a:pt x="932" y="0"/>
                      </a:lnTo>
                      <a:close/>
                    </a:path>
                  </a:pathLst>
                </a:custGeom>
                <a:solidFill>
                  <a:srgbClr val="CCECFF"/>
                </a:solidFill>
                <a:ln w="317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0" name="Freeform 229"/>
                <p:cNvSpPr>
                  <a:spLocks/>
                </p:cNvSpPr>
                <p:nvPr/>
              </p:nvSpPr>
              <p:spPr bwMode="auto">
                <a:xfrm>
                  <a:off x="2908" y="2932"/>
                  <a:ext cx="696" cy="248"/>
                </a:xfrm>
                <a:custGeom>
                  <a:avLst/>
                  <a:gdLst>
                    <a:gd name="T0" fmla="*/ 64 w 696"/>
                    <a:gd name="T1" fmla="*/ 0 h 248"/>
                    <a:gd name="T2" fmla="*/ 576 w 696"/>
                    <a:gd name="T3" fmla="*/ 6 h 248"/>
                    <a:gd name="T4" fmla="*/ 696 w 696"/>
                    <a:gd name="T5" fmla="*/ 44 h 248"/>
                    <a:gd name="T6" fmla="*/ 658 w 696"/>
                    <a:gd name="T7" fmla="*/ 244 h 248"/>
                    <a:gd name="T8" fmla="*/ 0 w 696"/>
                    <a:gd name="T9" fmla="*/ 248 h 248"/>
                    <a:gd name="T10" fmla="*/ 64 w 696"/>
                    <a:gd name="T11" fmla="*/ 0 h 2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96" h="248">
                      <a:moveTo>
                        <a:pt x="64" y="0"/>
                      </a:moveTo>
                      <a:lnTo>
                        <a:pt x="576" y="6"/>
                      </a:lnTo>
                      <a:lnTo>
                        <a:pt x="696" y="44"/>
                      </a:lnTo>
                      <a:lnTo>
                        <a:pt x="658" y="244"/>
                      </a:lnTo>
                      <a:lnTo>
                        <a:pt x="0" y="248"/>
                      </a:lnTo>
                      <a:lnTo>
                        <a:pt x="64" y="0"/>
                      </a:lnTo>
                      <a:close/>
                    </a:path>
                  </a:pathLst>
                </a:custGeom>
                <a:solidFill>
                  <a:srgbClr val="CCECFF"/>
                </a:solidFill>
                <a:ln w="317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1" name="Freeform 230"/>
                <p:cNvSpPr>
                  <a:spLocks/>
                </p:cNvSpPr>
                <p:nvPr/>
              </p:nvSpPr>
              <p:spPr bwMode="auto">
                <a:xfrm flipV="1">
                  <a:off x="1988" y="1414"/>
                  <a:ext cx="932" cy="244"/>
                </a:xfrm>
                <a:custGeom>
                  <a:avLst/>
                  <a:gdLst>
                    <a:gd name="T0" fmla="*/ 932 w 932"/>
                    <a:gd name="T1" fmla="*/ 0 h 244"/>
                    <a:gd name="T2" fmla="*/ 420 w 932"/>
                    <a:gd name="T3" fmla="*/ 24 h 244"/>
                    <a:gd name="T4" fmla="*/ 76 w 932"/>
                    <a:gd name="T5" fmla="*/ 144 h 244"/>
                    <a:gd name="T6" fmla="*/ 0 w 932"/>
                    <a:gd name="T7" fmla="*/ 240 h 244"/>
                    <a:gd name="T8" fmla="*/ 828 w 932"/>
                    <a:gd name="T9" fmla="*/ 244 h 244"/>
                    <a:gd name="T10" fmla="*/ 932 w 932"/>
                    <a:gd name="T11" fmla="*/ 0 h 2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32" h="244">
                      <a:moveTo>
                        <a:pt x="932" y="0"/>
                      </a:moveTo>
                      <a:lnTo>
                        <a:pt x="420" y="24"/>
                      </a:lnTo>
                      <a:lnTo>
                        <a:pt x="76" y="144"/>
                      </a:lnTo>
                      <a:lnTo>
                        <a:pt x="0" y="240"/>
                      </a:lnTo>
                      <a:lnTo>
                        <a:pt x="828" y="244"/>
                      </a:lnTo>
                      <a:lnTo>
                        <a:pt x="932" y="0"/>
                      </a:lnTo>
                      <a:close/>
                    </a:path>
                  </a:pathLst>
                </a:custGeom>
                <a:solidFill>
                  <a:srgbClr val="CCECFF"/>
                </a:solidFill>
                <a:ln w="317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2" name="Freeform 231"/>
                <p:cNvSpPr>
                  <a:spLocks/>
                </p:cNvSpPr>
                <p:nvPr/>
              </p:nvSpPr>
              <p:spPr bwMode="auto">
                <a:xfrm flipV="1">
                  <a:off x="2908" y="1414"/>
                  <a:ext cx="696" cy="248"/>
                </a:xfrm>
                <a:custGeom>
                  <a:avLst/>
                  <a:gdLst>
                    <a:gd name="T0" fmla="*/ 64 w 696"/>
                    <a:gd name="T1" fmla="*/ 0 h 248"/>
                    <a:gd name="T2" fmla="*/ 576 w 696"/>
                    <a:gd name="T3" fmla="*/ 6 h 248"/>
                    <a:gd name="T4" fmla="*/ 696 w 696"/>
                    <a:gd name="T5" fmla="*/ 44 h 248"/>
                    <a:gd name="T6" fmla="*/ 658 w 696"/>
                    <a:gd name="T7" fmla="*/ 244 h 248"/>
                    <a:gd name="T8" fmla="*/ 0 w 696"/>
                    <a:gd name="T9" fmla="*/ 248 h 248"/>
                    <a:gd name="T10" fmla="*/ 64 w 696"/>
                    <a:gd name="T11" fmla="*/ 0 h 2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96" h="248">
                      <a:moveTo>
                        <a:pt x="64" y="0"/>
                      </a:moveTo>
                      <a:lnTo>
                        <a:pt x="576" y="6"/>
                      </a:lnTo>
                      <a:lnTo>
                        <a:pt x="696" y="44"/>
                      </a:lnTo>
                      <a:lnTo>
                        <a:pt x="658" y="244"/>
                      </a:lnTo>
                      <a:lnTo>
                        <a:pt x="0" y="248"/>
                      </a:lnTo>
                      <a:lnTo>
                        <a:pt x="64" y="0"/>
                      </a:lnTo>
                      <a:close/>
                    </a:path>
                  </a:pathLst>
                </a:custGeom>
                <a:solidFill>
                  <a:srgbClr val="CCECFF"/>
                </a:solidFill>
                <a:ln w="317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3" name="Freeform 232"/>
                <p:cNvSpPr>
                  <a:spLocks/>
                </p:cNvSpPr>
                <p:nvPr/>
              </p:nvSpPr>
              <p:spPr bwMode="auto">
                <a:xfrm>
                  <a:off x="3852" y="1572"/>
                  <a:ext cx="728" cy="1448"/>
                </a:xfrm>
                <a:custGeom>
                  <a:avLst/>
                  <a:gdLst>
                    <a:gd name="T0" fmla="*/ 612 w 728"/>
                    <a:gd name="T1" fmla="*/ 1448 h 1448"/>
                    <a:gd name="T2" fmla="*/ 704 w 728"/>
                    <a:gd name="T3" fmla="*/ 1128 h 1448"/>
                    <a:gd name="T4" fmla="*/ 728 w 728"/>
                    <a:gd name="T5" fmla="*/ 696 h 1448"/>
                    <a:gd name="T6" fmla="*/ 688 w 728"/>
                    <a:gd name="T7" fmla="*/ 228 h 1448"/>
                    <a:gd name="T8" fmla="*/ 608 w 728"/>
                    <a:gd name="T9" fmla="*/ 0 h 1448"/>
                    <a:gd name="T10" fmla="*/ 20 w 728"/>
                    <a:gd name="T11" fmla="*/ 128 h 1448"/>
                    <a:gd name="T12" fmla="*/ 44 w 728"/>
                    <a:gd name="T13" fmla="*/ 400 h 1448"/>
                    <a:gd name="T14" fmla="*/ 48 w 728"/>
                    <a:gd name="T15" fmla="*/ 708 h 1448"/>
                    <a:gd name="T16" fmla="*/ 48 w 728"/>
                    <a:gd name="T17" fmla="*/ 1044 h 1448"/>
                    <a:gd name="T18" fmla="*/ 0 w 728"/>
                    <a:gd name="T19" fmla="*/ 1340 h 1448"/>
                    <a:gd name="T20" fmla="*/ 596 w 728"/>
                    <a:gd name="T21" fmla="*/ 1444 h 14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728" h="1448">
                      <a:moveTo>
                        <a:pt x="612" y="1448"/>
                      </a:moveTo>
                      <a:lnTo>
                        <a:pt x="704" y="1128"/>
                      </a:lnTo>
                      <a:lnTo>
                        <a:pt x="728" y="696"/>
                      </a:lnTo>
                      <a:lnTo>
                        <a:pt x="688" y="228"/>
                      </a:lnTo>
                      <a:lnTo>
                        <a:pt x="608" y="0"/>
                      </a:lnTo>
                      <a:lnTo>
                        <a:pt x="20" y="128"/>
                      </a:lnTo>
                      <a:lnTo>
                        <a:pt x="44" y="400"/>
                      </a:lnTo>
                      <a:lnTo>
                        <a:pt x="48" y="708"/>
                      </a:lnTo>
                      <a:lnTo>
                        <a:pt x="48" y="1044"/>
                      </a:lnTo>
                      <a:lnTo>
                        <a:pt x="0" y="1340"/>
                      </a:lnTo>
                      <a:lnTo>
                        <a:pt x="596" y="1444"/>
                      </a:lnTo>
                    </a:path>
                  </a:pathLst>
                </a:custGeom>
                <a:solidFill>
                  <a:srgbClr val="CCECFF"/>
                </a:solidFill>
                <a:ln w="317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4" name="Freeform 233"/>
                <p:cNvSpPr>
                  <a:spLocks/>
                </p:cNvSpPr>
                <p:nvPr/>
              </p:nvSpPr>
              <p:spPr bwMode="auto">
                <a:xfrm>
                  <a:off x="616" y="2828"/>
                  <a:ext cx="412" cy="384"/>
                </a:xfrm>
                <a:custGeom>
                  <a:avLst/>
                  <a:gdLst>
                    <a:gd name="T0" fmla="*/ 0 w 412"/>
                    <a:gd name="T1" fmla="*/ 0 h 384"/>
                    <a:gd name="T2" fmla="*/ 104 w 412"/>
                    <a:gd name="T3" fmla="*/ 324 h 384"/>
                    <a:gd name="T4" fmla="*/ 208 w 412"/>
                    <a:gd name="T5" fmla="*/ 384 h 384"/>
                    <a:gd name="T6" fmla="*/ 412 w 412"/>
                    <a:gd name="T7" fmla="*/ 344 h 384"/>
                    <a:gd name="T8" fmla="*/ 256 w 412"/>
                    <a:gd name="T9" fmla="*/ 284 h 384"/>
                    <a:gd name="T10" fmla="*/ 148 w 412"/>
                    <a:gd name="T11" fmla="*/ 152 h 384"/>
                    <a:gd name="T12" fmla="*/ 0 w 412"/>
                    <a:gd name="T13" fmla="*/ 0 h 3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12" h="384">
                      <a:moveTo>
                        <a:pt x="0" y="0"/>
                      </a:moveTo>
                      <a:lnTo>
                        <a:pt x="104" y="324"/>
                      </a:lnTo>
                      <a:lnTo>
                        <a:pt x="208" y="384"/>
                      </a:lnTo>
                      <a:lnTo>
                        <a:pt x="412" y="344"/>
                      </a:lnTo>
                      <a:lnTo>
                        <a:pt x="256" y="284"/>
                      </a:lnTo>
                      <a:lnTo>
                        <a:pt x="148" y="15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CCECFF"/>
                </a:solidFill>
                <a:ln w="317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5" name="Freeform 234"/>
                <p:cNvSpPr>
                  <a:spLocks/>
                </p:cNvSpPr>
                <p:nvPr/>
              </p:nvSpPr>
              <p:spPr bwMode="auto">
                <a:xfrm>
                  <a:off x="844" y="3080"/>
                  <a:ext cx="904" cy="16"/>
                </a:xfrm>
                <a:custGeom>
                  <a:avLst/>
                  <a:gdLst>
                    <a:gd name="T0" fmla="*/ 0 w 904"/>
                    <a:gd name="T1" fmla="*/ 0 h 16"/>
                    <a:gd name="T2" fmla="*/ 540 w 904"/>
                    <a:gd name="T3" fmla="*/ 16 h 16"/>
                    <a:gd name="T4" fmla="*/ 904 w 904"/>
                    <a:gd name="T5" fmla="*/ 4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904" h="16">
                      <a:moveTo>
                        <a:pt x="0" y="0"/>
                      </a:moveTo>
                      <a:lnTo>
                        <a:pt x="540" y="16"/>
                      </a:lnTo>
                      <a:lnTo>
                        <a:pt x="904" y="4"/>
                      </a:lnTo>
                    </a:path>
                  </a:pathLst>
                </a:custGeom>
                <a:noFill/>
                <a:ln w="317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6" name="Freeform 235"/>
                <p:cNvSpPr>
                  <a:spLocks/>
                </p:cNvSpPr>
                <p:nvPr/>
              </p:nvSpPr>
              <p:spPr bwMode="auto">
                <a:xfrm>
                  <a:off x="664" y="2792"/>
                  <a:ext cx="1084" cy="288"/>
                </a:xfrm>
                <a:custGeom>
                  <a:avLst/>
                  <a:gdLst>
                    <a:gd name="T0" fmla="*/ 0 w 1072"/>
                    <a:gd name="T1" fmla="*/ 0 h 284"/>
                    <a:gd name="T2" fmla="*/ 460 w 1072"/>
                    <a:gd name="T3" fmla="*/ 168 h 284"/>
                    <a:gd name="T4" fmla="*/ 1072 w 1072"/>
                    <a:gd name="T5" fmla="*/ 284 h 2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072" h="284">
                      <a:moveTo>
                        <a:pt x="0" y="0"/>
                      </a:moveTo>
                      <a:lnTo>
                        <a:pt x="460" y="168"/>
                      </a:lnTo>
                      <a:lnTo>
                        <a:pt x="1072" y="284"/>
                      </a:lnTo>
                    </a:path>
                  </a:pathLst>
                </a:custGeom>
                <a:noFill/>
                <a:ln w="317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7" name="Freeform 236"/>
                <p:cNvSpPr>
                  <a:spLocks/>
                </p:cNvSpPr>
                <p:nvPr/>
              </p:nvSpPr>
              <p:spPr bwMode="auto">
                <a:xfrm>
                  <a:off x="536" y="1816"/>
                  <a:ext cx="132" cy="972"/>
                </a:xfrm>
                <a:custGeom>
                  <a:avLst/>
                  <a:gdLst>
                    <a:gd name="T0" fmla="*/ 12 w 132"/>
                    <a:gd name="T1" fmla="*/ 192 h 972"/>
                    <a:gd name="T2" fmla="*/ 44 w 132"/>
                    <a:gd name="T3" fmla="*/ 56 h 972"/>
                    <a:gd name="T4" fmla="*/ 132 w 132"/>
                    <a:gd name="T5" fmla="*/ 0 h 972"/>
                    <a:gd name="T6" fmla="*/ 92 w 132"/>
                    <a:gd name="T7" fmla="*/ 200 h 972"/>
                    <a:gd name="T8" fmla="*/ 80 w 132"/>
                    <a:gd name="T9" fmla="*/ 484 h 972"/>
                    <a:gd name="T10" fmla="*/ 100 w 132"/>
                    <a:gd name="T11" fmla="*/ 792 h 972"/>
                    <a:gd name="T12" fmla="*/ 132 w 132"/>
                    <a:gd name="T13" fmla="*/ 972 h 972"/>
                    <a:gd name="T14" fmla="*/ 44 w 132"/>
                    <a:gd name="T15" fmla="*/ 912 h 972"/>
                    <a:gd name="T16" fmla="*/ 13 w 132"/>
                    <a:gd name="T17" fmla="*/ 796 h 972"/>
                    <a:gd name="T18" fmla="*/ 0 w 132"/>
                    <a:gd name="T19" fmla="*/ 480 h 972"/>
                    <a:gd name="T20" fmla="*/ 12 w 132"/>
                    <a:gd name="T21" fmla="*/ 192 h 9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32" h="972">
                      <a:moveTo>
                        <a:pt x="12" y="192"/>
                      </a:moveTo>
                      <a:lnTo>
                        <a:pt x="44" y="56"/>
                      </a:lnTo>
                      <a:lnTo>
                        <a:pt x="132" y="0"/>
                      </a:lnTo>
                      <a:lnTo>
                        <a:pt x="92" y="200"/>
                      </a:lnTo>
                      <a:lnTo>
                        <a:pt x="80" y="484"/>
                      </a:lnTo>
                      <a:lnTo>
                        <a:pt x="100" y="792"/>
                      </a:lnTo>
                      <a:lnTo>
                        <a:pt x="132" y="972"/>
                      </a:lnTo>
                      <a:lnTo>
                        <a:pt x="44" y="912"/>
                      </a:lnTo>
                      <a:lnTo>
                        <a:pt x="13" y="796"/>
                      </a:lnTo>
                      <a:lnTo>
                        <a:pt x="0" y="480"/>
                      </a:lnTo>
                      <a:lnTo>
                        <a:pt x="12" y="192"/>
                      </a:lnTo>
                      <a:close/>
                    </a:path>
                  </a:pathLst>
                </a:custGeom>
                <a:noFill/>
                <a:ln w="317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8" name="Line 237"/>
                <p:cNvSpPr>
                  <a:spLocks noChangeShapeType="1"/>
                </p:cNvSpPr>
                <p:nvPr/>
              </p:nvSpPr>
              <p:spPr bwMode="auto">
                <a:xfrm>
                  <a:off x="576" y="2736"/>
                  <a:ext cx="48" cy="10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9" name="Freeform 238"/>
                <p:cNvSpPr>
                  <a:spLocks/>
                </p:cNvSpPr>
                <p:nvPr/>
              </p:nvSpPr>
              <p:spPr bwMode="auto">
                <a:xfrm>
                  <a:off x="1808" y="2924"/>
                  <a:ext cx="2068" cy="316"/>
                </a:xfrm>
                <a:custGeom>
                  <a:avLst/>
                  <a:gdLst>
                    <a:gd name="T0" fmla="*/ 1952 w 2068"/>
                    <a:gd name="T1" fmla="*/ 316 h 316"/>
                    <a:gd name="T2" fmla="*/ 2068 w 2068"/>
                    <a:gd name="T3" fmla="*/ 228 h 316"/>
                    <a:gd name="T4" fmla="*/ 2068 w 2068"/>
                    <a:gd name="T5" fmla="*/ 176 h 316"/>
                    <a:gd name="T6" fmla="*/ 1676 w 2068"/>
                    <a:gd name="T7" fmla="*/ 0 h 316"/>
                    <a:gd name="T8" fmla="*/ 1084 w 2068"/>
                    <a:gd name="T9" fmla="*/ 12 h 316"/>
                    <a:gd name="T10" fmla="*/ 588 w 2068"/>
                    <a:gd name="T11" fmla="*/ 32 h 316"/>
                    <a:gd name="T12" fmla="*/ 84 w 2068"/>
                    <a:gd name="T13" fmla="*/ 216 h 316"/>
                    <a:gd name="T14" fmla="*/ 0 w 2068"/>
                    <a:gd name="T15" fmla="*/ 316 h 3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068" h="316">
                      <a:moveTo>
                        <a:pt x="1952" y="316"/>
                      </a:moveTo>
                      <a:lnTo>
                        <a:pt x="2068" y="228"/>
                      </a:lnTo>
                      <a:lnTo>
                        <a:pt x="2068" y="176"/>
                      </a:lnTo>
                      <a:lnTo>
                        <a:pt x="1676" y="0"/>
                      </a:lnTo>
                      <a:lnTo>
                        <a:pt x="1084" y="12"/>
                      </a:lnTo>
                      <a:lnTo>
                        <a:pt x="588" y="32"/>
                      </a:lnTo>
                      <a:lnTo>
                        <a:pt x="84" y="216"/>
                      </a:lnTo>
                      <a:lnTo>
                        <a:pt x="0" y="316"/>
                      </a:lnTo>
                    </a:path>
                  </a:pathLst>
                </a:custGeom>
                <a:noFill/>
                <a:ln w="317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40" name="Line 239"/>
                <p:cNvSpPr>
                  <a:spLocks noChangeShapeType="1"/>
                </p:cNvSpPr>
                <p:nvPr/>
              </p:nvSpPr>
              <p:spPr bwMode="auto">
                <a:xfrm flipH="1">
                  <a:off x="2784" y="3156"/>
                  <a:ext cx="40" cy="92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41" name="Freeform 240"/>
                <p:cNvSpPr>
                  <a:spLocks/>
                </p:cNvSpPr>
                <p:nvPr/>
              </p:nvSpPr>
              <p:spPr bwMode="auto">
                <a:xfrm flipV="1">
                  <a:off x="1808" y="1348"/>
                  <a:ext cx="2068" cy="316"/>
                </a:xfrm>
                <a:custGeom>
                  <a:avLst/>
                  <a:gdLst>
                    <a:gd name="T0" fmla="*/ 1952 w 2068"/>
                    <a:gd name="T1" fmla="*/ 316 h 316"/>
                    <a:gd name="T2" fmla="*/ 2068 w 2068"/>
                    <a:gd name="T3" fmla="*/ 228 h 316"/>
                    <a:gd name="T4" fmla="*/ 2068 w 2068"/>
                    <a:gd name="T5" fmla="*/ 176 h 316"/>
                    <a:gd name="T6" fmla="*/ 1676 w 2068"/>
                    <a:gd name="T7" fmla="*/ 0 h 316"/>
                    <a:gd name="T8" fmla="*/ 1084 w 2068"/>
                    <a:gd name="T9" fmla="*/ 12 h 316"/>
                    <a:gd name="T10" fmla="*/ 588 w 2068"/>
                    <a:gd name="T11" fmla="*/ 32 h 316"/>
                    <a:gd name="T12" fmla="*/ 84 w 2068"/>
                    <a:gd name="T13" fmla="*/ 216 h 316"/>
                    <a:gd name="T14" fmla="*/ 0 w 2068"/>
                    <a:gd name="T15" fmla="*/ 316 h 3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068" h="316">
                      <a:moveTo>
                        <a:pt x="1952" y="316"/>
                      </a:moveTo>
                      <a:lnTo>
                        <a:pt x="2068" y="228"/>
                      </a:lnTo>
                      <a:lnTo>
                        <a:pt x="2068" y="176"/>
                      </a:lnTo>
                      <a:lnTo>
                        <a:pt x="1676" y="0"/>
                      </a:lnTo>
                      <a:lnTo>
                        <a:pt x="1084" y="12"/>
                      </a:lnTo>
                      <a:lnTo>
                        <a:pt x="588" y="32"/>
                      </a:lnTo>
                      <a:lnTo>
                        <a:pt x="84" y="216"/>
                      </a:lnTo>
                      <a:lnTo>
                        <a:pt x="0" y="316"/>
                      </a:lnTo>
                    </a:path>
                  </a:pathLst>
                </a:custGeom>
                <a:noFill/>
                <a:ln w="317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42" name="Freeform 241"/>
                <p:cNvSpPr>
                  <a:spLocks/>
                </p:cNvSpPr>
                <p:nvPr/>
              </p:nvSpPr>
              <p:spPr bwMode="auto">
                <a:xfrm flipV="1">
                  <a:off x="616" y="1388"/>
                  <a:ext cx="412" cy="384"/>
                </a:xfrm>
                <a:custGeom>
                  <a:avLst/>
                  <a:gdLst>
                    <a:gd name="T0" fmla="*/ 0 w 412"/>
                    <a:gd name="T1" fmla="*/ 0 h 384"/>
                    <a:gd name="T2" fmla="*/ 104 w 412"/>
                    <a:gd name="T3" fmla="*/ 324 h 384"/>
                    <a:gd name="T4" fmla="*/ 208 w 412"/>
                    <a:gd name="T5" fmla="*/ 384 h 384"/>
                    <a:gd name="T6" fmla="*/ 412 w 412"/>
                    <a:gd name="T7" fmla="*/ 344 h 384"/>
                    <a:gd name="T8" fmla="*/ 256 w 412"/>
                    <a:gd name="T9" fmla="*/ 284 h 384"/>
                    <a:gd name="T10" fmla="*/ 148 w 412"/>
                    <a:gd name="T11" fmla="*/ 152 h 384"/>
                    <a:gd name="T12" fmla="*/ 0 w 412"/>
                    <a:gd name="T13" fmla="*/ 0 h 3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12" h="384">
                      <a:moveTo>
                        <a:pt x="0" y="0"/>
                      </a:moveTo>
                      <a:lnTo>
                        <a:pt x="104" y="324"/>
                      </a:lnTo>
                      <a:lnTo>
                        <a:pt x="208" y="384"/>
                      </a:lnTo>
                      <a:lnTo>
                        <a:pt x="412" y="344"/>
                      </a:lnTo>
                      <a:lnTo>
                        <a:pt x="256" y="284"/>
                      </a:lnTo>
                      <a:lnTo>
                        <a:pt x="148" y="15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CCECFF"/>
                </a:solidFill>
                <a:ln w="317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43" name="Freeform 242"/>
                <p:cNvSpPr>
                  <a:spLocks/>
                </p:cNvSpPr>
                <p:nvPr/>
              </p:nvSpPr>
              <p:spPr bwMode="auto">
                <a:xfrm flipV="1">
                  <a:off x="844" y="1504"/>
                  <a:ext cx="904" cy="16"/>
                </a:xfrm>
                <a:custGeom>
                  <a:avLst/>
                  <a:gdLst>
                    <a:gd name="T0" fmla="*/ 0 w 904"/>
                    <a:gd name="T1" fmla="*/ 0 h 16"/>
                    <a:gd name="T2" fmla="*/ 540 w 904"/>
                    <a:gd name="T3" fmla="*/ 16 h 16"/>
                    <a:gd name="T4" fmla="*/ 904 w 904"/>
                    <a:gd name="T5" fmla="*/ 4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904" h="16">
                      <a:moveTo>
                        <a:pt x="0" y="0"/>
                      </a:moveTo>
                      <a:lnTo>
                        <a:pt x="540" y="16"/>
                      </a:lnTo>
                      <a:lnTo>
                        <a:pt x="904" y="4"/>
                      </a:lnTo>
                    </a:path>
                  </a:pathLst>
                </a:custGeom>
                <a:noFill/>
                <a:ln w="317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44" name="Freeform 243"/>
                <p:cNvSpPr>
                  <a:spLocks/>
                </p:cNvSpPr>
                <p:nvPr/>
              </p:nvSpPr>
              <p:spPr bwMode="auto">
                <a:xfrm flipV="1">
                  <a:off x="664" y="1520"/>
                  <a:ext cx="1084" cy="288"/>
                </a:xfrm>
                <a:custGeom>
                  <a:avLst/>
                  <a:gdLst>
                    <a:gd name="T0" fmla="*/ 0 w 1072"/>
                    <a:gd name="T1" fmla="*/ 0 h 284"/>
                    <a:gd name="T2" fmla="*/ 460 w 1072"/>
                    <a:gd name="T3" fmla="*/ 168 h 284"/>
                    <a:gd name="T4" fmla="*/ 1072 w 1072"/>
                    <a:gd name="T5" fmla="*/ 284 h 2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072" h="284">
                      <a:moveTo>
                        <a:pt x="0" y="0"/>
                      </a:moveTo>
                      <a:lnTo>
                        <a:pt x="460" y="168"/>
                      </a:lnTo>
                      <a:lnTo>
                        <a:pt x="1072" y="284"/>
                      </a:lnTo>
                    </a:path>
                  </a:pathLst>
                </a:custGeom>
                <a:noFill/>
                <a:ln w="317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45" name="Line 244"/>
                <p:cNvSpPr>
                  <a:spLocks noChangeShapeType="1"/>
                </p:cNvSpPr>
                <p:nvPr/>
              </p:nvSpPr>
              <p:spPr bwMode="auto">
                <a:xfrm flipV="1">
                  <a:off x="576" y="1760"/>
                  <a:ext cx="48" cy="10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46" name="Freeform 245"/>
                <p:cNvSpPr>
                  <a:spLocks/>
                </p:cNvSpPr>
                <p:nvPr/>
              </p:nvSpPr>
              <p:spPr bwMode="auto">
                <a:xfrm>
                  <a:off x="4456" y="2996"/>
                  <a:ext cx="544" cy="20"/>
                </a:xfrm>
                <a:custGeom>
                  <a:avLst/>
                  <a:gdLst>
                    <a:gd name="T0" fmla="*/ 0 w 544"/>
                    <a:gd name="T1" fmla="*/ 20 h 20"/>
                    <a:gd name="T2" fmla="*/ 488 w 544"/>
                    <a:gd name="T3" fmla="*/ 16 h 20"/>
                    <a:gd name="T4" fmla="*/ 544 w 544"/>
                    <a:gd name="T5" fmla="*/ 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544" h="20">
                      <a:moveTo>
                        <a:pt x="0" y="20"/>
                      </a:moveTo>
                      <a:lnTo>
                        <a:pt x="488" y="16"/>
                      </a:lnTo>
                      <a:lnTo>
                        <a:pt x="544" y="0"/>
                      </a:lnTo>
                    </a:path>
                  </a:pathLst>
                </a:custGeom>
                <a:noFill/>
                <a:ln w="317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47" name="Freeform 246"/>
                <p:cNvSpPr>
                  <a:spLocks/>
                </p:cNvSpPr>
                <p:nvPr/>
              </p:nvSpPr>
              <p:spPr bwMode="auto">
                <a:xfrm>
                  <a:off x="4456" y="1572"/>
                  <a:ext cx="532" cy="20"/>
                </a:xfrm>
                <a:custGeom>
                  <a:avLst/>
                  <a:gdLst>
                    <a:gd name="T0" fmla="*/ 0 w 532"/>
                    <a:gd name="T1" fmla="*/ 0 h 20"/>
                    <a:gd name="T2" fmla="*/ 476 w 532"/>
                    <a:gd name="T3" fmla="*/ 4 h 20"/>
                    <a:gd name="T4" fmla="*/ 532 w 532"/>
                    <a:gd name="T5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532" h="20">
                      <a:moveTo>
                        <a:pt x="0" y="0"/>
                      </a:moveTo>
                      <a:lnTo>
                        <a:pt x="476" y="4"/>
                      </a:lnTo>
                      <a:lnTo>
                        <a:pt x="532" y="20"/>
                      </a:lnTo>
                    </a:path>
                  </a:pathLst>
                </a:custGeom>
                <a:noFill/>
                <a:ln w="317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48" name="Freeform 247"/>
                <p:cNvSpPr>
                  <a:spLocks/>
                </p:cNvSpPr>
                <p:nvPr/>
              </p:nvSpPr>
              <p:spPr bwMode="auto">
                <a:xfrm>
                  <a:off x="4896" y="1440"/>
                  <a:ext cx="148" cy="1716"/>
                </a:xfrm>
                <a:custGeom>
                  <a:avLst/>
                  <a:gdLst>
                    <a:gd name="T0" fmla="*/ 0 w 148"/>
                    <a:gd name="T1" fmla="*/ 0 h 1716"/>
                    <a:gd name="T2" fmla="*/ 76 w 148"/>
                    <a:gd name="T3" fmla="*/ 64 h 1716"/>
                    <a:gd name="T4" fmla="*/ 108 w 148"/>
                    <a:gd name="T5" fmla="*/ 156 h 1716"/>
                    <a:gd name="T6" fmla="*/ 148 w 148"/>
                    <a:gd name="T7" fmla="*/ 788 h 1716"/>
                    <a:gd name="T8" fmla="*/ 104 w 148"/>
                    <a:gd name="T9" fmla="*/ 1568 h 1716"/>
                    <a:gd name="T10" fmla="*/ 84 w 148"/>
                    <a:gd name="T11" fmla="*/ 1652 h 1716"/>
                    <a:gd name="T12" fmla="*/ 1 w 148"/>
                    <a:gd name="T13" fmla="*/ 1716 h 17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48" h="1716">
                      <a:moveTo>
                        <a:pt x="0" y="0"/>
                      </a:moveTo>
                      <a:lnTo>
                        <a:pt x="76" y="64"/>
                      </a:lnTo>
                      <a:lnTo>
                        <a:pt x="108" y="156"/>
                      </a:lnTo>
                      <a:lnTo>
                        <a:pt x="148" y="788"/>
                      </a:lnTo>
                      <a:lnTo>
                        <a:pt x="104" y="1568"/>
                      </a:lnTo>
                      <a:lnTo>
                        <a:pt x="84" y="1652"/>
                      </a:lnTo>
                      <a:lnTo>
                        <a:pt x="1" y="1716"/>
                      </a:lnTo>
                    </a:path>
                  </a:pathLst>
                </a:custGeom>
                <a:noFill/>
                <a:ln w="317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49" name="Freeform 248"/>
                <p:cNvSpPr>
                  <a:spLocks/>
                </p:cNvSpPr>
                <p:nvPr/>
              </p:nvSpPr>
              <p:spPr bwMode="auto">
                <a:xfrm>
                  <a:off x="4856" y="1500"/>
                  <a:ext cx="136" cy="1580"/>
                </a:xfrm>
                <a:custGeom>
                  <a:avLst/>
                  <a:gdLst>
                    <a:gd name="T0" fmla="*/ 0 w 136"/>
                    <a:gd name="T1" fmla="*/ 0 h 1580"/>
                    <a:gd name="T2" fmla="*/ 96 w 136"/>
                    <a:gd name="T3" fmla="*/ 80 h 1580"/>
                    <a:gd name="T4" fmla="*/ 136 w 136"/>
                    <a:gd name="T5" fmla="*/ 780 h 1580"/>
                    <a:gd name="T6" fmla="*/ 96 w 136"/>
                    <a:gd name="T7" fmla="*/ 1504 h 1580"/>
                    <a:gd name="T8" fmla="*/ 1 w 136"/>
                    <a:gd name="T9" fmla="*/ 1580 h 15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6" h="1580">
                      <a:moveTo>
                        <a:pt x="0" y="0"/>
                      </a:moveTo>
                      <a:lnTo>
                        <a:pt x="96" y="80"/>
                      </a:lnTo>
                      <a:lnTo>
                        <a:pt x="136" y="780"/>
                      </a:lnTo>
                      <a:lnTo>
                        <a:pt x="96" y="1504"/>
                      </a:lnTo>
                      <a:lnTo>
                        <a:pt x="1" y="1580"/>
                      </a:lnTo>
                    </a:path>
                  </a:pathLst>
                </a:custGeom>
                <a:noFill/>
                <a:ln w="317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50" name="Freeform 249"/>
                <p:cNvSpPr>
                  <a:spLocks/>
                </p:cNvSpPr>
                <p:nvPr/>
              </p:nvSpPr>
              <p:spPr bwMode="auto">
                <a:xfrm>
                  <a:off x="4950" y="2603"/>
                  <a:ext cx="75" cy="402"/>
                </a:xfrm>
                <a:custGeom>
                  <a:avLst/>
                  <a:gdLst>
                    <a:gd name="T0" fmla="*/ 0 w 66"/>
                    <a:gd name="T1" fmla="*/ 306 h 306"/>
                    <a:gd name="T2" fmla="*/ 50 w 66"/>
                    <a:gd name="T3" fmla="*/ 299 h 306"/>
                    <a:gd name="T4" fmla="*/ 66 w 66"/>
                    <a:gd name="T5" fmla="*/ 6 h 306"/>
                    <a:gd name="T6" fmla="*/ 18 w 66"/>
                    <a:gd name="T7" fmla="*/ 0 h 306"/>
                    <a:gd name="T8" fmla="*/ 0 w 66"/>
                    <a:gd name="T9" fmla="*/ 306 h 3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6" h="306">
                      <a:moveTo>
                        <a:pt x="0" y="306"/>
                      </a:moveTo>
                      <a:lnTo>
                        <a:pt x="50" y="299"/>
                      </a:lnTo>
                      <a:lnTo>
                        <a:pt x="66" y="6"/>
                      </a:lnTo>
                      <a:lnTo>
                        <a:pt x="18" y="0"/>
                      </a:lnTo>
                      <a:lnTo>
                        <a:pt x="0" y="306"/>
                      </a:lnTo>
                      <a:close/>
                    </a:path>
                  </a:pathLst>
                </a:custGeom>
                <a:solidFill>
                  <a:srgbClr val="FFCCFF"/>
                </a:solidFill>
                <a:ln w="317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51" name="Freeform 250"/>
                <p:cNvSpPr>
                  <a:spLocks/>
                </p:cNvSpPr>
                <p:nvPr/>
              </p:nvSpPr>
              <p:spPr bwMode="auto">
                <a:xfrm flipV="1">
                  <a:off x="4956" y="1584"/>
                  <a:ext cx="66" cy="402"/>
                </a:xfrm>
                <a:custGeom>
                  <a:avLst/>
                  <a:gdLst>
                    <a:gd name="T0" fmla="*/ 0 w 66"/>
                    <a:gd name="T1" fmla="*/ 306 h 306"/>
                    <a:gd name="T2" fmla="*/ 50 w 66"/>
                    <a:gd name="T3" fmla="*/ 299 h 306"/>
                    <a:gd name="T4" fmla="*/ 66 w 66"/>
                    <a:gd name="T5" fmla="*/ 6 h 306"/>
                    <a:gd name="T6" fmla="*/ 18 w 66"/>
                    <a:gd name="T7" fmla="*/ 0 h 306"/>
                    <a:gd name="T8" fmla="*/ 0 w 66"/>
                    <a:gd name="T9" fmla="*/ 306 h 3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6" h="306">
                      <a:moveTo>
                        <a:pt x="0" y="306"/>
                      </a:moveTo>
                      <a:lnTo>
                        <a:pt x="50" y="299"/>
                      </a:lnTo>
                      <a:lnTo>
                        <a:pt x="66" y="6"/>
                      </a:lnTo>
                      <a:lnTo>
                        <a:pt x="18" y="0"/>
                      </a:lnTo>
                      <a:lnTo>
                        <a:pt x="0" y="306"/>
                      </a:lnTo>
                      <a:close/>
                    </a:path>
                  </a:pathLst>
                </a:custGeom>
                <a:solidFill>
                  <a:srgbClr val="FFCCFF"/>
                </a:solidFill>
                <a:ln w="317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52" name="Line 251"/>
                <p:cNvSpPr>
                  <a:spLocks noChangeShapeType="1"/>
                </p:cNvSpPr>
                <p:nvPr/>
              </p:nvSpPr>
              <p:spPr bwMode="auto">
                <a:xfrm flipV="1">
                  <a:off x="2788" y="3176"/>
                  <a:ext cx="1058" cy="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53" name="Line 252"/>
                <p:cNvSpPr>
                  <a:spLocks noChangeShapeType="1"/>
                </p:cNvSpPr>
                <p:nvPr/>
              </p:nvSpPr>
              <p:spPr bwMode="auto">
                <a:xfrm>
                  <a:off x="2788" y="1412"/>
                  <a:ext cx="1058" cy="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221" name="AutoShape 253"/>
              <p:cNvSpPr>
                <a:spLocks noChangeArrowheads="1"/>
              </p:cNvSpPr>
              <p:nvPr/>
            </p:nvSpPr>
            <p:spPr bwMode="auto">
              <a:xfrm>
                <a:off x="4142" y="3183"/>
                <a:ext cx="22" cy="54"/>
              </a:xfrm>
              <a:prstGeom prst="roundRect">
                <a:avLst>
                  <a:gd name="adj" fmla="val 16667"/>
                </a:avLst>
              </a:prstGeom>
              <a:solidFill>
                <a:srgbClr val="333333"/>
              </a:solidFill>
              <a:ln w="317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id-ID">
                  <a:solidFill>
                    <a:prstClr val="black"/>
                  </a:solidFill>
                </a:endParaRPr>
              </a:p>
            </p:txBody>
          </p:sp>
          <p:sp>
            <p:nvSpPr>
              <p:cNvPr id="222" name="AutoShape 254"/>
              <p:cNvSpPr>
                <a:spLocks noChangeArrowheads="1"/>
              </p:cNvSpPr>
              <p:nvPr/>
            </p:nvSpPr>
            <p:spPr bwMode="auto">
              <a:xfrm>
                <a:off x="4274" y="3183"/>
                <a:ext cx="23" cy="54"/>
              </a:xfrm>
              <a:prstGeom prst="roundRect">
                <a:avLst>
                  <a:gd name="adj" fmla="val 16667"/>
                </a:avLst>
              </a:prstGeom>
              <a:solidFill>
                <a:srgbClr val="333333"/>
              </a:solidFill>
              <a:ln w="317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id-ID">
                  <a:solidFill>
                    <a:prstClr val="black"/>
                  </a:solidFill>
                </a:endParaRPr>
              </a:p>
            </p:txBody>
          </p:sp>
          <p:sp>
            <p:nvSpPr>
              <p:cNvPr id="223" name="AutoShape 255"/>
              <p:cNvSpPr>
                <a:spLocks noChangeArrowheads="1"/>
              </p:cNvSpPr>
              <p:nvPr/>
            </p:nvSpPr>
            <p:spPr bwMode="auto">
              <a:xfrm>
                <a:off x="4142" y="2988"/>
                <a:ext cx="22" cy="54"/>
              </a:xfrm>
              <a:prstGeom prst="roundRect">
                <a:avLst>
                  <a:gd name="adj" fmla="val 16667"/>
                </a:avLst>
              </a:prstGeom>
              <a:solidFill>
                <a:srgbClr val="333333"/>
              </a:solidFill>
              <a:ln w="317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id-ID">
                  <a:solidFill>
                    <a:prstClr val="black"/>
                  </a:solidFill>
                </a:endParaRPr>
              </a:p>
            </p:txBody>
          </p:sp>
          <p:sp>
            <p:nvSpPr>
              <p:cNvPr id="224" name="AutoShape 256"/>
              <p:cNvSpPr>
                <a:spLocks noChangeArrowheads="1"/>
              </p:cNvSpPr>
              <p:nvPr/>
            </p:nvSpPr>
            <p:spPr bwMode="auto">
              <a:xfrm>
                <a:off x="4274" y="2988"/>
                <a:ext cx="23" cy="54"/>
              </a:xfrm>
              <a:prstGeom prst="roundRect">
                <a:avLst>
                  <a:gd name="adj" fmla="val 16667"/>
                </a:avLst>
              </a:prstGeom>
              <a:solidFill>
                <a:srgbClr val="333333"/>
              </a:solidFill>
              <a:ln w="317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id-ID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54" name="Group 257"/>
            <p:cNvGrpSpPr>
              <a:grpSpLocks/>
            </p:cNvGrpSpPr>
            <p:nvPr/>
          </p:nvGrpSpPr>
          <p:grpSpPr bwMode="auto">
            <a:xfrm rot="1247895">
              <a:off x="6164263" y="3922554"/>
              <a:ext cx="379412" cy="782637"/>
              <a:chOff x="697" y="2418"/>
              <a:chExt cx="239" cy="493"/>
            </a:xfrm>
          </p:grpSpPr>
          <p:grpSp>
            <p:nvGrpSpPr>
              <p:cNvPr id="255" name="Group 258"/>
              <p:cNvGrpSpPr>
                <a:grpSpLocks/>
              </p:cNvGrpSpPr>
              <p:nvPr/>
            </p:nvGrpSpPr>
            <p:grpSpPr bwMode="auto">
              <a:xfrm rot="5400000">
                <a:off x="570" y="2545"/>
                <a:ext cx="493" cy="239"/>
                <a:chOff x="432" y="1149"/>
                <a:chExt cx="4698" cy="2283"/>
              </a:xfrm>
            </p:grpSpPr>
            <p:sp>
              <p:nvSpPr>
                <p:cNvPr id="260" name="Freeform 259"/>
                <p:cNvSpPr>
                  <a:spLocks/>
                </p:cNvSpPr>
                <p:nvPr/>
              </p:nvSpPr>
              <p:spPr bwMode="auto">
                <a:xfrm>
                  <a:off x="432" y="1350"/>
                  <a:ext cx="4698" cy="1896"/>
                </a:xfrm>
                <a:custGeom>
                  <a:avLst/>
                  <a:gdLst>
                    <a:gd name="T0" fmla="*/ 621 w 4698"/>
                    <a:gd name="T1" fmla="*/ 0 h 1896"/>
                    <a:gd name="T2" fmla="*/ 3888 w 4698"/>
                    <a:gd name="T3" fmla="*/ 6 h 1896"/>
                    <a:gd name="T4" fmla="*/ 4404 w 4698"/>
                    <a:gd name="T5" fmla="*/ 72 h 1896"/>
                    <a:gd name="T6" fmla="*/ 4596 w 4698"/>
                    <a:gd name="T7" fmla="*/ 114 h 1896"/>
                    <a:gd name="T8" fmla="*/ 4632 w 4698"/>
                    <a:gd name="T9" fmla="*/ 162 h 1896"/>
                    <a:gd name="T10" fmla="*/ 4674 w 4698"/>
                    <a:gd name="T11" fmla="*/ 324 h 1896"/>
                    <a:gd name="T12" fmla="*/ 4698 w 4698"/>
                    <a:gd name="T13" fmla="*/ 960 h 1896"/>
                    <a:gd name="T14" fmla="*/ 4674 w 4698"/>
                    <a:gd name="T15" fmla="*/ 1572 h 1896"/>
                    <a:gd name="T16" fmla="*/ 4656 w 4698"/>
                    <a:gd name="T17" fmla="*/ 1704 h 1896"/>
                    <a:gd name="T18" fmla="*/ 4590 w 4698"/>
                    <a:gd name="T19" fmla="*/ 1788 h 1896"/>
                    <a:gd name="T20" fmla="*/ 4062 w 4698"/>
                    <a:gd name="T21" fmla="*/ 1866 h 1896"/>
                    <a:gd name="T22" fmla="*/ 3720 w 4698"/>
                    <a:gd name="T23" fmla="*/ 1896 h 1896"/>
                    <a:gd name="T24" fmla="*/ 780 w 4698"/>
                    <a:gd name="T25" fmla="*/ 1896 h 1896"/>
                    <a:gd name="T26" fmla="*/ 378 w 4698"/>
                    <a:gd name="T27" fmla="*/ 1878 h 1896"/>
                    <a:gd name="T28" fmla="*/ 246 w 4698"/>
                    <a:gd name="T29" fmla="*/ 1848 h 1896"/>
                    <a:gd name="T30" fmla="*/ 150 w 4698"/>
                    <a:gd name="T31" fmla="*/ 1752 h 1896"/>
                    <a:gd name="T32" fmla="*/ 90 w 4698"/>
                    <a:gd name="T33" fmla="*/ 1650 h 1896"/>
                    <a:gd name="T34" fmla="*/ 36 w 4698"/>
                    <a:gd name="T35" fmla="*/ 1476 h 1896"/>
                    <a:gd name="T36" fmla="*/ 0 w 4698"/>
                    <a:gd name="T37" fmla="*/ 996 h 1896"/>
                    <a:gd name="T38" fmla="*/ 30 w 4698"/>
                    <a:gd name="T39" fmla="*/ 486 h 1896"/>
                    <a:gd name="T40" fmla="*/ 72 w 4698"/>
                    <a:gd name="T41" fmla="*/ 270 h 1896"/>
                    <a:gd name="T42" fmla="*/ 144 w 4698"/>
                    <a:gd name="T43" fmla="*/ 120 h 1896"/>
                    <a:gd name="T44" fmla="*/ 288 w 4698"/>
                    <a:gd name="T45" fmla="*/ 36 h 1896"/>
                    <a:gd name="T46" fmla="*/ 426 w 4698"/>
                    <a:gd name="T47" fmla="*/ 18 h 1896"/>
                    <a:gd name="T48" fmla="*/ 621 w 4698"/>
                    <a:gd name="T49" fmla="*/ 0 h 18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4698" h="1896">
                      <a:moveTo>
                        <a:pt x="621" y="0"/>
                      </a:moveTo>
                      <a:lnTo>
                        <a:pt x="3888" y="6"/>
                      </a:lnTo>
                      <a:lnTo>
                        <a:pt x="4404" y="72"/>
                      </a:lnTo>
                      <a:lnTo>
                        <a:pt x="4596" y="114"/>
                      </a:lnTo>
                      <a:lnTo>
                        <a:pt x="4632" y="162"/>
                      </a:lnTo>
                      <a:lnTo>
                        <a:pt x="4674" y="324"/>
                      </a:lnTo>
                      <a:lnTo>
                        <a:pt x="4698" y="960"/>
                      </a:lnTo>
                      <a:lnTo>
                        <a:pt x="4674" y="1572"/>
                      </a:lnTo>
                      <a:lnTo>
                        <a:pt x="4656" y="1704"/>
                      </a:lnTo>
                      <a:lnTo>
                        <a:pt x="4590" y="1788"/>
                      </a:lnTo>
                      <a:lnTo>
                        <a:pt x="4062" y="1866"/>
                      </a:lnTo>
                      <a:lnTo>
                        <a:pt x="3720" y="1896"/>
                      </a:lnTo>
                      <a:lnTo>
                        <a:pt x="780" y="1896"/>
                      </a:lnTo>
                      <a:lnTo>
                        <a:pt x="378" y="1878"/>
                      </a:lnTo>
                      <a:lnTo>
                        <a:pt x="246" y="1848"/>
                      </a:lnTo>
                      <a:lnTo>
                        <a:pt x="150" y="1752"/>
                      </a:lnTo>
                      <a:lnTo>
                        <a:pt x="90" y="1650"/>
                      </a:lnTo>
                      <a:lnTo>
                        <a:pt x="36" y="1476"/>
                      </a:lnTo>
                      <a:lnTo>
                        <a:pt x="0" y="996"/>
                      </a:lnTo>
                      <a:lnTo>
                        <a:pt x="30" y="486"/>
                      </a:lnTo>
                      <a:lnTo>
                        <a:pt x="72" y="270"/>
                      </a:lnTo>
                      <a:lnTo>
                        <a:pt x="144" y="120"/>
                      </a:lnTo>
                      <a:lnTo>
                        <a:pt x="288" y="36"/>
                      </a:lnTo>
                      <a:lnTo>
                        <a:pt x="426" y="18"/>
                      </a:lnTo>
                      <a:lnTo>
                        <a:pt x="621" y="0"/>
                      </a:lnTo>
                      <a:close/>
                    </a:path>
                  </a:pathLst>
                </a:custGeom>
                <a:solidFill>
                  <a:srgbClr val="CCCCFF"/>
                </a:solidFill>
                <a:ln w="317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1" name="Freeform 260"/>
                <p:cNvSpPr>
                  <a:spLocks/>
                </p:cNvSpPr>
                <p:nvPr/>
              </p:nvSpPr>
              <p:spPr bwMode="auto">
                <a:xfrm>
                  <a:off x="1902" y="1149"/>
                  <a:ext cx="159" cy="300"/>
                </a:xfrm>
                <a:custGeom>
                  <a:avLst/>
                  <a:gdLst>
                    <a:gd name="T0" fmla="*/ 0 w 159"/>
                    <a:gd name="T1" fmla="*/ 288 h 300"/>
                    <a:gd name="T2" fmla="*/ 6 w 159"/>
                    <a:gd name="T3" fmla="*/ 198 h 300"/>
                    <a:gd name="T4" fmla="*/ 78 w 159"/>
                    <a:gd name="T5" fmla="*/ 27 h 300"/>
                    <a:gd name="T6" fmla="*/ 159 w 159"/>
                    <a:gd name="T7" fmla="*/ 0 h 300"/>
                    <a:gd name="T8" fmla="*/ 120 w 159"/>
                    <a:gd name="T9" fmla="*/ 267 h 300"/>
                    <a:gd name="T10" fmla="*/ 24 w 159"/>
                    <a:gd name="T11" fmla="*/ 300 h 3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59" h="300">
                      <a:moveTo>
                        <a:pt x="0" y="288"/>
                      </a:moveTo>
                      <a:lnTo>
                        <a:pt x="6" y="198"/>
                      </a:lnTo>
                      <a:lnTo>
                        <a:pt x="78" y="27"/>
                      </a:lnTo>
                      <a:lnTo>
                        <a:pt x="159" y="0"/>
                      </a:lnTo>
                      <a:lnTo>
                        <a:pt x="120" y="267"/>
                      </a:lnTo>
                      <a:lnTo>
                        <a:pt x="24" y="300"/>
                      </a:lnTo>
                    </a:path>
                  </a:pathLst>
                </a:custGeom>
                <a:solidFill>
                  <a:srgbClr val="CCCCFF"/>
                </a:solidFill>
                <a:ln w="317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2" name="Freeform 261"/>
                <p:cNvSpPr>
                  <a:spLocks/>
                </p:cNvSpPr>
                <p:nvPr/>
              </p:nvSpPr>
              <p:spPr bwMode="auto">
                <a:xfrm flipV="1">
                  <a:off x="1902" y="3132"/>
                  <a:ext cx="159" cy="300"/>
                </a:xfrm>
                <a:custGeom>
                  <a:avLst/>
                  <a:gdLst>
                    <a:gd name="T0" fmla="*/ 0 w 159"/>
                    <a:gd name="T1" fmla="*/ 288 h 300"/>
                    <a:gd name="T2" fmla="*/ 6 w 159"/>
                    <a:gd name="T3" fmla="*/ 198 h 300"/>
                    <a:gd name="T4" fmla="*/ 78 w 159"/>
                    <a:gd name="T5" fmla="*/ 27 h 300"/>
                    <a:gd name="T6" fmla="*/ 159 w 159"/>
                    <a:gd name="T7" fmla="*/ 0 h 300"/>
                    <a:gd name="T8" fmla="*/ 120 w 159"/>
                    <a:gd name="T9" fmla="*/ 267 h 300"/>
                    <a:gd name="T10" fmla="*/ 24 w 159"/>
                    <a:gd name="T11" fmla="*/ 300 h 3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59" h="300">
                      <a:moveTo>
                        <a:pt x="0" y="288"/>
                      </a:moveTo>
                      <a:lnTo>
                        <a:pt x="6" y="198"/>
                      </a:lnTo>
                      <a:lnTo>
                        <a:pt x="78" y="27"/>
                      </a:lnTo>
                      <a:lnTo>
                        <a:pt x="159" y="0"/>
                      </a:lnTo>
                      <a:lnTo>
                        <a:pt x="120" y="267"/>
                      </a:lnTo>
                      <a:lnTo>
                        <a:pt x="24" y="300"/>
                      </a:lnTo>
                    </a:path>
                  </a:pathLst>
                </a:custGeom>
                <a:solidFill>
                  <a:srgbClr val="CCCCFF"/>
                </a:solidFill>
                <a:ln w="317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3" name="Freeform 262"/>
                <p:cNvSpPr>
                  <a:spLocks/>
                </p:cNvSpPr>
                <p:nvPr/>
              </p:nvSpPr>
              <p:spPr bwMode="auto">
                <a:xfrm>
                  <a:off x="1624" y="1508"/>
                  <a:ext cx="728" cy="1569"/>
                </a:xfrm>
                <a:custGeom>
                  <a:avLst/>
                  <a:gdLst>
                    <a:gd name="T0" fmla="*/ 116 w 728"/>
                    <a:gd name="T1" fmla="*/ 1564 h 1569"/>
                    <a:gd name="T2" fmla="*/ 24 w 728"/>
                    <a:gd name="T3" fmla="*/ 1192 h 1569"/>
                    <a:gd name="T4" fmla="*/ 0 w 728"/>
                    <a:gd name="T5" fmla="*/ 760 h 1569"/>
                    <a:gd name="T6" fmla="*/ 40 w 728"/>
                    <a:gd name="T7" fmla="*/ 292 h 1569"/>
                    <a:gd name="T8" fmla="*/ 132 w 728"/>
                    <a:gd name="T9" fmla="*/ 0 h 1569"/>
                    <a:gd name="T10" fmla="*/ 724 w 728"/>
                    <a:gd name="T11" fmla="*/ 180 h 1569"/>
                    <a:gd name="T12" fmla="*/ 684 w 728"/>
                    <a:gd name="T13" fmla="*/ 464 h 1569"/>
                    <a:gd name="T14" fmla="*/ 680 w 728"/>
                    <a:gd name="T15" fmla="*/ 772 h 1569"/>
                    <a:gd name="T16" fmla="*/ 680 w 728"/>
                    <a:gd name="T17" fmla="*/ 1108 h 1569"/>
                    <a:gd name="T18" fmla="*/ 728 w 728"/>
                    <a:gd name="T19" fmla="*/ 1404 h 1569"/>
                    <a:gd name="T20" fmla="*/ 137 w 728"/>
                    <a:gd name="T21" fmla="*/ 1569 h 1569"/>
                    <a:gd name="T22" fmla="*/ 116 w 728"/>
                    <a:gd name="T23" fmla="*/ 1564 h 15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728" h="1569">
                      <a:moveTo>
                        <a:pt x="116" y="1564"/>
                      </a:moveTo>
                      <a:lnTo>
                        <a:pt x="24" y="1192"/>
                      </a:lnTo>
                      <a:lnTo>
                        <a:pt x="0" y="760"/>
                      </a:lnTo>
                      <a:lnTo>
                        <a:pt x="40" y="292"/>
                      </a:lnTo>
                      <a:lnTo>
                        <a:pt x="132" y="0"/>
                      </a:lnTo>
                      <a:lnTo>
                        <a:pt x="724" y="180"/>
                      </a:lnTo>
                      <a:lnTo>
                        <a:pt x="684" y="464"/>
                      </a:lnTo>
                      <a:lnTo>
                        <a:pt x="680" y="772"/>
                      </a:lnTo>
                      <a:lnTo>
                        <a:pt x="680" y="1108"/>
                      </a:lnTo>
                      <a:lnTo>
                        <a:pt x="728" y="1404"/>
                      </a:lnTo>
                      <a:lnTo>
                        <a:pt x="137" y="1569"/>
                      </a:lnTo>
                      <a:lnTo>
                        <a:pt x="116" y="1564"/>
                      </a:lnTo>
                      <a:close/>
                    </a:path>
                  </a:pathLst>
                </a:custGeom>
                <a:solidFill>
                  <a:srgbClr val="CCECFF"/>
                </a:solidFill>
                <a:ln w="317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4" name="Freeform 263"/>
                <p:cNvSpPr>
                  <a:spLocks/>
                </p:cNvSpPr>
                <p:nvPr/>
              </p:nvSpPr>
              <p:spPr bwMode="auto">
                <a:xfrm>
                  <a:off x="1988" y="2932"/>
                  <a:ext cx="932" cy="244"/>
                </a:xfrm>
                <a:custGeom>
                  <a:avLst/>
                  <a:gdLst>
                    <a:gd name="T0" fmla="*/ 932 w 932"/>
                    <a:gd name="T1" fmla="*/ 0 h 244"/>
                    <a:gd name="T2" fmla="*/ 420 w 932"/>
                    <a:gd name="T3" fmla="*/ 24 h 244"/>
                    <a:gd name="T4" fmla="*/ 76 w 932"/>
                    <a:gd name="T5" fmla="*/ 144 h 244"/>
                    <a:gd name="T6" fmla="*/ 0 w 932"/>
                    <a:gd name="T7" fmla="*/ 240 h 244"/>
                    <a:gd name="T8" fmla="*/ 828 w 932"/>
                    <a:gd name="T9" fmla="*/ 244 h 244"/>
                    <a:gd name="T10" fmla="*/ 932 w 932"/>
                    <a:gd name="T11" fmla="*/ 0 h 2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32" h="244">
                      <a:moveTo>
                        <a:pt x="932" y="0"/>
                      </a:moveTo>
                      <a:lnTo>
                        <a:pt x="420" y="24"/>
                      </a:lnTo>
                      <a:lnTo>
                        <a:pt x="76" y="144"/>
                      </a:lnTo>
                      <a:lnTo>
                        <a:pt x="0" y="240"/>
                      </a:lnTo>
                      <a:lnTo>
                        <a:pt x="828" y="244"/>
                      </a:lnTo>
                      <a:lnTo>
                        <a:pt x="932" y="0"/>
                      </a:lnTo>
                      <a:close/>
                    </a:path>
                  </a:pathLst>
                </a:custGeom>
                <a:solidFill>
                  <a:srgbClr val="CCECFF"/>
                </a:solidFill>
                <a:ln w="317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5" name="Freeform 264"/>
                <p:cNvSpPr>
                  <a:spLocks/>
                </p:cNvSpPr>
                <p:nvPr/>
              </p:nvSpPr>
              <p:spPr bwMode="auto">
                <a:xfrm>
                  <a:off x="2908" y="2932"/>
                  <a:ext cx="696" cy="248"/>
                </a:xfrm>
                <a:custGeom>
                  <a:avLst/>
                  <a:gdLst>
                    <a:gd name="T0" fmla="*/ 64 w 696"/>
                    <a:gd name="T1" fmla="*/ 0 h 248"/>
                    <a:gd name="T2" fmla="*/ 576 w 696"/>
                    <a:gd name="T3" fmla="*/ 6 h 248"/>
                    <a:gd name="T4" fmla="*/ 696 w 696"/>
                    <a:gd name="T5" fmla="*/ 44 h 248"/>
                    <a:gd name="T6" fmla="*/ 658 w 696"/>
                    <a:gd name="T7" fmla="*/ 244 h 248"/>
                    <a:gd name="T8" fmla="*/ 0 w 696"/>
                    <a:gd name="T9" fmla="*/ 248 h 248"/>
                    <a:gd name="T10" fmla="*/ 64 w 696"/>
                    <a:gd name="T11" fmla="*/ 0 h 2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96" h="248">
                      <a:moveTo>
                        <a:pt x="64" y="0"/>
                      </a:moveTo>
                      <a:lnTo>
                        <a:pt x="576" y="6"/>
                      </a:lnTo>
                      <a:lnTo>
                        <a:pt x="696" y="44"/>
                      </a:lnTo>
                      <a:lnTo>
                        <a:pt x="658" y="244"/>
                      </a:lnTo>
                      <a:lnTo>
                        <a:pt x="0" y="248"/>
                      </a:lnTo>
                      <a:lnTo>
                        <a:pt x="64" y="0"/>
                      </a:lnTo>
                      <a:close/>
                    </a:path>
                  </a:pathLst>
                </a:custGeom>
                <a:solidFill>
                  <a:srgbClr val="CCECFF"/>
                </a:solidFill>
                <a:ln w="317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6" name="Freeform 265"/>
                <p:cNvSpPr>
                  <a:spLocks/>
                </p:cNvSpPr>
                <p:nvPr/>
              </p:nvSpPr>
              <p:spPr bwMode="auto">
                <a:xfrm flipV="1">
                  <a:off x="1988" y="1414"/>
                  <a:ext cx="932" cy="244"/>
                </a:xfrm>
                <a:custGeom>
                  <a:avLst/>
                  <a:gdLst>
                    <a:gd name="T0" fmla="*/ 932 w 932"/>
                    <a:gd name="T1" fmla="*/ 0 h 244"/>
                    <a:gd name="T2" fmla="*/ 420 w 932"/>
                    <a:gd name="T3" fmla="*/ 24 h 244"/>
                    <a:gd name="T4" fmla="*/ 76 w 932"/>
                    <a:gd name="T5" fmla="*/ 144 h 244"/>
                    <a:gd name="T6" fmla="*/ 0 w 932"/>
                    <a:gd name="T7" fmla="*/ 240 h 244"/>
                    <a:gd name="T8" fmla="*/ 828 w 932"/>
                    <a:gd name="T9" fmla="*/ 244 h 244"/>
                    <a:gd name="T10" fmla="*/ 932 w 932"/>
                    <a:gd name="T11" fmla="*/ 0 h 2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32" h="244">
                      <a:moveTo>
                        <a:pt x="932" y="0"/>
                      </a:moveTo>
                      <a:lnTo>
                        <a:pt x="420" y="24"/>
                      </a:lnTo>
                      <a:lnTo>
                        <a:pt x="76" y="144"/>
                      </a:lnTo>
                      <a:lnTo>
                        <a:pt x="0" y="240"/>
                      </a:lnTo>
                      <a:lnTo>
                        <a:pt x="828" y="244"/>
                      </a:lnTo>
                      <a:lnTo>
                        <a:pt x="932" y="0"/>
                      </a:lnTo>
                      <a:close/>
                    </a:path>
                  </a:pathLst>
                </a:custGeom>
                <a:solidFill>
                  <a:srgbClr val="CCECFF"/>
                </a:solidFill>
                <a:ln w="317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7" name="Freeform 266"/>
                <p:cNvSpPr>
                  <a:spLocks/>
                </p:cNvSpPr>
                <p:nvPr/>
              </p:nvSpPr>
              <p:spPr bwMode="auto">
                <a:xfrm flipV="1">
                  <a:off x="2908" y="1414"/>
                  <a:ext cx="696" cy="248"/>
                </a:xfrm>
                <a:custGeom>
                  <a:avLst/>
                  <a:gdLst>
                    <a:gd name="T0" fmla="*/ 64 w 696"/>
                    <a:gd name="T1" fmla="*/ 0 h 248"/>
                    <a:gd name="T2" fmla="*/ 576 w 696"/>
                    <a:gd name="T3" fmla="*/ 6 h 248"/>
                    <a:gd name="T4" fmla="*/ 696 w 696"/>
                    <a:gd name="T5" fmla="*/ 44 h 248"/>
                    <a:gd name="T6" fmla="*/ 658 w 696"/>
                    <a:gd name="T7" fmla="*/ 244 h 248"/>
                    <a:gd name="T8" fmla="*/ 0 w 696"/>
                    <a:gd name="T9" fmla="*/ 248 h 248"/>
                    <a:gd name="T10" fmla="*/ 64 w 696"/>
                    <a:gd name="T11" fmla="*/ 0 h 2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96" h="248">
                      <a:moveTo>
                        <a:pt x="64" y="0"/>
                      </a:moveTo>
                      <a:lnTo>
                        <a:pt x="576" y="6"/>
                      </a:lnTo>
                      <a:lnTo>
                        <a:pt x="696" y="44"/>
                      </a:lnTo>
                      <a:lnTo>
                        <a:pt x="658" y="244"/>
                      </a:lnTo>
                      <a:lnTo>
                        <a:pt x="0" y="248"/>
                      </a:lnTo>
                      <a:lnTo>
                        <a:pt x="64" y="0"/>
                      </a:lnTo>
                      <a:close/>
                    </a:path>
                  </a:pathLst>
                </a:custGeom>
                <a:solidFill>
                  <a:srgbClr val="CCECFF"/>
                </a:solidFill>
                <a:ln w="317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8" name="Freeform 267"/>
                <p:cNvSpPr>
                  <a:spLocks/>
                </p:cNvSpPr>
                <p:nvPr/>
              </p:nvSpPr>
              <p:spPr bwMode="auto">
                <a:xfrm>
                  <a:off x="3852" y="1572"/>
                  <a:ext cx="728" cy="1448"/>
                </a:xfrm>
                <a:custGeom>
                  <a:avLst/>
                  <a:gdLst>
                    <a:gd name="T0" fmla="*/ 612 w 728"/>
                    <a:gd name="T1" fmla="*/ 1448 h 1448"/>
                    <a:gd name="T2" fmla="*/ 704 w 728"/>
                    <a:gd name="T3" fmla="*/ 1128 h 1448"/>
                    <a:gd name="T4" fmla="*/ 728 w 728"/>
                    <a:gd name="T5" fmla="*/ 696 h 1448"/>
                    <a:gd name="T6" fmla="*/ 688 w 728"/>
                    <a:gd name="T7" fmla="*/ 228 h 1448"/>
                    <a:gd name="T8" fmla="*/ 608 w 728"/>
                    <a:gd name="T9" fmla="*/ 0 h 1448"/>
                    <a:gd name="T10" fmla="*/ 20 w 728"/>
                    <a:gd name="T11" fmla="*/ 128 h 1448"/>
                    <a:gd name="T12" fmla="*/ 44 w 728"/>
                    <a:gd name="T13" fmla="*/ 400 h 1448"/>
                    <a:gd name="T14" fmla="*/ 48 w 728"/>
                    <a:gd name="T15" fmla="*/ 708 h 1448"/>
                    <a:gd name="T16" fmla="*/ 48 w 728"/>
                    <a:gd name="T17" fmla="*/ 1044 h 1448"/>
                    <a:gd name="T18" fmla="*/ 0 w 728"/>
                    <a:gd name="T19" fmla="*/ 1340 h 1448"/>
                    <a:gd name="T20" fmla="*/ 596 w 728"/>
                    <a:gd name="T21" fmla="*/ 1444 h 14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728" h="1448">
                      <a:moveTo>
                        <a:pt x="612" y="1448"/>
                      </a:moveTo>
                      <a:lnTo>
                        <a:pt x="704" y="1128"/>
                      </a:lnTo>
                      <a:lnTo>
                        <a:pt x="728" y="696"/>
                      </a:lnTo>
                      <a:lnTo>
                        <a:pt x="688" y="228"/>
                      </a:lnTo>
                      <a:lnTo>
                        <a:pt x="608" y="0"/>
                      </a:lnTo>
                      <a:lnTo>
                        <a:pt x="20" y="128"/>
                      </a:lnTo>
                      <a:lnTo>
                        <a:pt x="44" y="400"/>
                      </a:lnTo>
                      <a:lnTo>
                        <a:pt x="48" y="708"/>
                      </a:lnTo>
                      <a:lnTo>
                        <a:pt x="48" y="1044"/>
                      </a:lnTo>
                      <a:lnTo>
                        <a:pt x="0" y="1340"/>
                      </a:lnTo>
                      <a:lnTo>
                        <a:pt x="596" y="1444"/>
                      </a:lnTo>
                    </a:path>
                  </a:pathLst>
                </a:custGeom>
                <a:solidFill>
                  <a:srgbClr val="CCECFF"/>
                </a:solidFill>
                <a:ln w="317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9" name="Freeform 268"/>
                <p:cNvSpPr>
                  <a:spLocks/>
                </p:cNvSpPr>
                <p:nvPr/>
              </p:nvSpPr>
              <p:spPr bwMode="auto">
                <a:xfrm>
                  <a:off x="616" y="2828"/>
                  <a:ext cx="412" cy="384"/>
                </a:xfrm>
                <a:custGeom>
                  <a:avLst/>
                  <a:gdLst>
                    <a:gd name="T0" fmla="*/ 0 w 412"/>
                    <a:gd name="T1" fmla="*/ 0 h 384"/>
                    <a:gd name="T2" fmla="*/ 104 w 412"/>
                    <a:gd name="T3" fmla="*/ 324 h 384"/>
                    <a:gd name="T4" fmla="*/ 208 w 412"/>
                    <a:gd name="T5" fmla="*/ 384 h 384"/>
                    <a:gd name="T6" fmla="*/ 412 w 412"/>
                    <a:gd name="T7" fmla="*/ 344 h 384"/>
                    <a:gd name="T8" fmla="*/ 256 w 412"/>
                    <a:gd name="T9" fmla="*/ 284 h 384"/>
                    <a:gd name="T10" fmla="*/ 148 w 412"/>
                    <a:gd name="T11" fmla="*/ 152 h 384"/>
                    <a:gd name="T12" fmla="*/ 0 w 412"/>
                    <a:gd name="T13" fmla="*/ 0 h 3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12" h="384">
                      <a:moveTo>
                        <a:pt x="0" y="0"/>
                      </a:moveTo>
                      <a:lnTo>
                        <a:pt x="104" y="324"/>
                      </a:lnTo>
                      <a:lnTo>
                        <a:pt x="208" y="384"/>
                      </a:lnTo>
                      <a:lnTo>
                        <a:pt x="412" y="344"/>
                      </a:lnTo>
                      <a:lnTo>
                        <a:pt x="256" y="284"/>
                      </a:lnTo>
                      <a:lnTo>
                        <a:pt x="148" y="15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CCECFF"/>
                </a:solidFill>
                <a:ln w="317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0" name="Freeform 269"/>
                <p:cNvSpPr>
                  <a:spLocks/>
                </p:cNvSpPr>
                <p:nvPr/>
              </p:nvSpPr>
              <p:spPr bwMode="auto">
                <a:xfrm>
                  <a:off x="844" y="3080"/>
                  <a:ext cx="904" cy="16"/>
                </a:xfrm>
                <a:custGeom>
                  <a:avLst/>
                  <a:gdLst>
                    <a:gd name="T0" fmla="*/ 0 w 904"/>
                    <a:gd name="T1" fmla="*/ 0 h 16"/>
                    <a:gd name="T2" fmla="*/ 540 w 904"/>
                    <a:gd name="T3" fmla="*/ 16 h 16"/>
                    <a:gd name="T4" fmla="*/ 904 w 904"/>
                    <a:gd name="T5" fmla="*/ 4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904" h="16">
                      <a:moveTo>
                        <a:pt x="0" y="0"/>
                      </a:moveTo>
                      <a:lnTo>
                        <a:pt x="540" y="16"/>
                      </a:lnTo>
                      <a:lnTo>
                        <a:pt x="904" y="4"/>
                      </a:lnTo>
                    </a:path>
                  </a:pathLst>
                </a:custGeom>
                <a:noFill/>
                <a:ln w="317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1" name="Freeform 270"/>
                <p:cNvSpPr>
                  <a:spLocks/>
                </p:cNvSpPr>
                <p:nvPr/>
              </p:nvSpPr>
              <p:spPr bwMode="auto">
                <a:xfrm>
                  <a:off x="664" y="2792"/>
                  <a:ext cx="1084" cy="288"/>
                </a:xfrm>
                <a:custGeom>
                  <a:avLst/>
                  <a:gdLst>
                    <a:gd name="T0" fmla="*/ 0 w 1072"/>
                    <a:gd name="T1" fmla="*/ 0 h 284"/>
                    <a:gd name="T2" fmla="*/ 460 w 1072"/>
                    <a:gd name="T3" fmla="*/ 168 h 284"/>
                    <a:gd name="T4" fmla="*/ 1072 w 1072"/>
                    <a:gd name="T5" fmla="*/ 284 h 2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072" h="284">
                      <a:moveTo>
                        <a:pt x="0" y="0"/>
                      </a:moveTo>
                      <a:lnTo>
                        <a:pt x="460" y="168"/>
                      </a:lnTo>
                      <a:lnTo>
                        <a:pt x="1072" y="284"/>
                      </a:lnTo>
                    </a:path>
                  </a:pathLst>
                </a:custGeom>
                <a:noFill/>
                <a:ln w="317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2" name="Freeform 271"/>
                <p:cNvSpPr>
                  <a:spLocks/>
                </p:cNvSpPr>
                <p:nvPr/>
              </p:nvSpPr>
              <p:spPr bwMode="auto">
                <a:xfrm>
                  <a:off x="536" y="1816"/>
                  <a:ext cx="132" cy="972"/>
                </a:xfrm>
                <a:custGeom>
                  <a:avLst/>
                  <a:gdLst>
                    <a:gd name="T0" fmla="*/ 12 w 132"/>
                    <a:gd name="T1" fmla="*/ 192 h 972"/>
                    <a:gd name="T2" fmla="*/ 44 w 132"/>
                    <a:gd name="T3" fmla="*/ 56 h 972"/>
                    <a:gd name="T4" fmla="*/ 132 w 132"/>
                    <a:gd name="T5" fmla="*/ 0 h 972"/>
                    <a:gd name="T6" fmla="*/ 92 w 132"/>
                    <a:gd name="T7" fmla="*/ 200 h 972"/>
                    <a:gd name="T8" fmla="*/ 80 w 132"/>
                    <a:gd name="T9" fmla="*/ 484 h 972"/>
                    <a:gd name="T10" fmla="*/ 100 w 132"/>
                    <a:gd name="T11" fmla="*/ 792 h 972"/>
                    <a:gd name="T12" fmla="*/ 132 w 132"/>
                    <a:gd name="T13" fmla="*/ 972 h 972"/>
                    <a:gd name="T14" fmla="*/ 44 w 132"/>
                    <a:gd name="T15" fmla="*/ 912 h 972"/>
                    <a:gd name="T16" fmla="*/ 13 w 132"/>
                    <a:gd name="T17" fmla="*/ 796 h 972"/>
                    <a:gd name="T18" fmla="*/ 0 w 132"/>
                    <a:gd name="T19" fmla="*/ 480 h 972"/>
                    <a:gd name="T20" fmla="*/ 12 w 132"/>
                    <a:gd name="T21" fmla="*/ 192 h 9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32" h="972">
                      <a:moveTo>
                        <a:pt x="12" y="192"/>
                      </a:moveTo>
                      <a:lnTo>
                        <a:pt x="44" y="56"/>
                      </a:lnTo>
                      <a:lnTo>
                        <a:pt x="132" y="0"/>
                      </a:lnTo>
                      <a:lnTo>
                        <a:pt x="92" y="200"/>
                      </a:lnTo>
                      <a:lnTo>
                        <a:pt x="80" y="484"/>
                      </a:lnTo>
                      <a:lnTo>
                        <a:pt x="100" y="792"/>
                      </a:lnTo>
                      <a:lnTo>
                        <a:pt x="132" y="972"/>
                      </a:lnTo>
                      <a:lnTo>
                        <a:pt x="44" y="912"/>
                      </a:lnTo>
                      <a:lnTo>
                        <a:pt x="13" y="796"/>
                      </a:lnTo>
                      <a:lnTo>
                        <a:pt x="0" y="480"/>
                      </a:lnTo>
                      <a:lnTo>
                        <a:pt x="12" y="192"/>
                      </a:lnTo>
                      <a:close/>
                    </a:path>
                  </a:pathLst>
                </a:custGeom>
                <a:noFill/>
                <a:ln w="317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3" name="Line 272"/>
                <p:cNvSpPr>
                  <a:spLocks noChangeShapeType="1"/>
                </p:cNvSpPr>
                <p:nvPr/>
              </p:nvSpPr>
              <p:spPr bwMode="auto">
                <a:xfrm>
                  <a:off x="576" y="2736"/>
                  <a:ext cx="48" cy="10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4" name="Freeform 273"/>
                <p:cNvSpPr>
                  <a:spLocks/>
                </p:cNvSpPr>
                <p:nvPr/>
              </p:nvSpPr>
              <p:spPr bwMode="auto">
                <a:xfrm>
                  <a:off x="1808" y="2924"/>
                  <a:ext cx="2068" cy="316"/>
                </a:xfrm>
                <a:custGeom>
                  <a:avLst/>
                  <a:gdLst>
                    <a:gd name="T0" fmla="*/ 1952 w 2068"/>
                    <a:gd name="T1" fmla="*/ 316 h 316"/>
                    <a:gd name="T2" fmla="*/ 2068 w 2068"/>
                    <a:gd name="T3" fmla="*/ 228 h 316"/>
                    <a:gd name="T4" fmla="*/ 2068 w 2068"/>
                    <a:gd name="T5" fmla="*/ 176 h 316"/>
                    <a:gd name="T6" fmla="*/ 1676 w 2068"/>
                    <a:gd name="T7" fmla="*/ 0 h 316"/>
                    <a:gd name="T8" fmla="*/ 1084 w 2068"/>
                    <a:gd name="T9" fmla="*/ 12 h 316"/>
                    <a:gd name="T10" fmla="*/ 588 w 2068"/>
                    <a:gd name="T11" fmla="*/ 32 h 316"/>
                    <a:gd name="T12" fmla="*/ 84 w 2068"/>
                    <a:gd name="T13" fmla="*/ 216 h 316"/>
                    <a:gd name="T14" fmla="*/ 0 w 2068"/>
                    <a:gd name="T15" fmla="*/ 316 h 3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068" h="316">
                      <a:moveTo>
                        <a:pt x="1952" y="316"/>
                      </a:moveTo>
                      <a:lnTo>
                        <a:pt x="2068" y="228"/>
                      </a:lnTo>
                      <a:lnTo>
                        <a:pt x="2068" y="176"/>
                      </a:lnTo>
                      <a:lnTo>
                        <a:pt x="1676" y="0"/>
                      </a:lnTo>
                      <a:lnTo>
                        <a:pt x="1084" y="12"/>
                      </a:lnTo>
                      <a:lnTo>
                        <a:pt x="588" y="32"/>
                      </a:lnTo>
                      <a:lnTo>
                        <a:pt x="84" y="216"/>
                      </a:lnTo>
                      <a:lnTo>
                        <a:pt x="0" y="316"/>
                      </a:lnTo>
                    </a:path>
                  </a:pathLst>
                </a:custGeom>
                <a:noFill/>
                <a:ln w="317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5" name="Line 274"/>
                <p:cNvSpPr>
                  <a:spLocks noChangeShapeType="1"/>
                </p:cNvSpPr>
                <p:nvPr/>
              </p:nvSpPr>
              <p:spPr bwMode="auto">
                <a:xfrm flipH="1">
                  <a:off x="2784" y="3156"/>
                  <a:ext cx="40" cy="92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6" name="Freeform 275"/>
                <p:cNvSpPr>
                  <a:spLocks/>
                </p:cNvSpPr>
                <p:nvPr/>
              </p:nvSpPr>
              <p:spPr bwMode="auto">
                <a:xfrm flipV="1">
                  <a:off x="1808" y="1348"/>
                  <a:ext cx="2068" cy="316"/>
                </a:xfrm>
                <a:custGeom>
                  <a:avLst/>
                  <a:gdLst>
                    <a:gd name="T0" fmla="*/ 1952 w 2068"/>
                    <a:gd name="T1" fmla="*/ 316 h 316"/>
                    <a:gd name="T2" fmla="*/ 2068 w 2068"/>
                    <a:gd name="T3" fmla="*/ 228 h 316"/>
                    <a:gd name="T4" fmla="*/ 2068 w 2068"/>
                    <a:gd name="T5" fmla="*/ 176 h 316"/>
                    <a:gd name="T6" fmla="*/ 1676 w 2068"/>
                    <a:gd name="T7" fmla="*/ 0 h 316"/>
                    <a:gd name="T8" fmla="*/ 1084 w 2068"/>
                    <a:gd name="T9" fmla="*/ 12 h 316"/>
                    <a:gd name="T10" fmla="*/ 588 w 2068"/>
                    <a:gd name="T11" fmla="*/ 32 h 316"/>
                    <a:gd name="T12" fmla="*/ 84 w 2068"/>
                    <a:gd name="T13" fmla="*/ 216 h 316"/>
                    <a:gd name="T14" fmla="*/ 0 w 2068"/>
                    <a:gd name="T15" fmla="*/ 316 h 3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068" h="316">
                      <a:moveTo>
                        <a:pt x="1952" y="316"/>
                      </a:moveTo>
                      <a:lnTo>
                        <a:pt x="2068" y="228"/>
                      </a:lnTo>
                      <a:lnTo>
                        <a:pt x="2068" y="176"/>
                      </a:lnTo>
                      <a:lnTo>
                        <a:pt x="1676" y="0"/>
                      </a:lnTo>
                      <a:lnTo>
                        <a:pt x="1084" y="12"/>
                      </a:lnTo>
                      <a:lnTo>
                        <a:pt x="588" y="32"/>
                      </a:lnTo>
                      <a:lnTo>
                        <a:pt x="84" y="216"/>
                      </a:lnTo>
                      <a:lnTo>
                        <a:pt x="0" y="316"/>
                      </a:lnTo>
                    </a:path>
                  </a:pathLst>
                </a:custGeom>
                <a:noFill/>
                <a:ln w="317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7" name="Freeform 276"/>
                <p:cNvSpPr>
                  <a:spLocks/>
                </p:cNvSpPr>
                <p:nvPr/>
              </p:nvSpPr>
              <p:spPr bwMode="auto">
                <a:xfrm flipV="1">
                  <a:off x="616" y="1388"/>
                  <a:ext cx="412" cy="384"/>
                </a:xfrm>
                <a:custGeom>
                  <a:avLst/>
                  <a:gdLst>
                    <a:gd name="T0" fmla="*/ 0 w 412"/>
                    <a:gd name="T1" fmla="*/ 0 h 384"/>
                    <a:gd name="T2" fmla="*/ 104 w 412"/>
                    <a:gd name="T3" fmla="*/ 324 h 384"/>
                    <a:gd name="T4" fmla="*/ 208 w 412"/>
                    <a:gd name="T5" fmla="*/ 384 h 384"/>
                    <a:gd name="T6" fmla="*/ 412 w 412"/>
                    <a:gd name="T7" fmla="*/ 344 h 384"/>
                    <a:gd name="T8" fmla="*/ 256 w 412"/>
                    <a:gd name="T9" fmla="*/ 284 h 384"/>
                    <a:gd name="T10" fmla="*/ 148 w 412"/>
                    <a:gd name="T11" fmla="*/ 152 h 384"/>
                    <a:gd name="T12" fmla="*/ 0 w 412"/>
                    <a:gd name="T13" fmla="*/ 0 h 3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12" h="384">
                      <a:moveTo>
                        <a:pt x="0" y="0"/>
                      </a:moveTo>
                      <a:lnTo>
                        <a:pt x="104" y="324"/>
                      </a:lnTo>
                      <a:lnTo>
                        <a:pt x="208" y="384"/>
                      </a:lnTo>
                      <a:lnTo>
                        <a:pt x="412" y="344"/>
                      </a:lnTo>
                      <a:lnTo>
                        <a:pt x="256" y="284"/>
                      </a:lnTo>
                      <a:lnTo>
                        <a:pt x="148" y="15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CCECFF"/>
                </a:solidFill>
                <a:ln w="317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8" name="Freeform 277"/>
                <p:cNvSpPr>
                  <a:spLocks/>
                </p:cNvSpPr>
                <p:nvPr/>
              </p:nvSpPr>
              <p:spPr bwMode="auto">
                <a:xfrm flipV="1">
                  <a:off x="844" y="1504"/>
                  <a:ext cx="904" cy="16"/>
                </a:xfrm>
                <a:custGeom>
                  <a:avLst/>
                  <a:gdLst>
                    <a:gd name="T0" fmla="*/ 0 w 904"/>
                    <a:gd name="T1" fmla="*/ 0 h 16"/>
                    <a:gd name="T2" fmla="*/ 540 w 904"/>
                    <a:gd name="T3" fmla="*/ 16 h 16"/>
                    <a:gd name="T4" fmla="*/ 904 w 904"/>
                    <a:gd name="T5" fmla="*/ 4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904" h="16">
                      <a:moveTo>
                        <a:pt x="0" y="0"/>
                      </a:moveTo>
                      <a:lnTo>
                        <a:pt x="540" y="16"/>
                      </a:lnTo>
                      <a:lnTo>
                        <a:pt x="904" y="4"/>
                      </a:lnTo>
                    </a:path>
                  </a:pathLst>
                </a:custGeom>
                <a:noFill/>
                <a:ln w="317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9" name="Freeform 278"/>
                <p:cNvSpPr>
                  <a:spLocks/>
                </p:cNvSpPr>
                <p:nvPr/>
              </p:nvSpPr>
              <p:spPr bwMode="auto">
                <a:xfrm flipV="1">
                  <a:off x="664" y="1520"/>
                  <a:ext cx="1084" cy="288"/>
                </a:xfrm>
                <a:custGeom>
                  <a:avLst/>
                  <a:gdLst>
                    <a:gd name="T0" fmla="*/ 0 w 1072"/>
                    <a:gd name="T1" fmla="*/ 0 h 284"/>
                    <a:gd name="T2" fmla="*/ 460 w 1072"/>
                    <a:gd name="T3" fmla="*/ 168 h 284"/>
                    <a:gd name="T4" fmla="*/ 1072 w 1072"/>
                    <a:gd name="T5" fmla="*/ 284 h 2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072" h="284">
                      <a:moveTo>
                        <a:pt x="0" y="0"/>
                      </a:moveTo>
                      <a:lnTo>
                        <a:pt x="460" y="168"/>
                      </a:lnTo>
                      <a:lnTo>
                        <a:pt x="1072" y="284"/>
                      </a:lnTo>
                    </a:path>
                  </a:pathLst>
                </a:custGeom>
                <a:noFill/>
                <a:ln w="317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0" name="Line 279"/>
                <p:cNvSpPr>
                  <a:spLocks noChangeShapeType="1"/>
                </p:cNvSpPr>
                <p:nvPr/>
              </p:nvSpPr>
              <p:spPr bwMode="auto">
                <a:xfrm flipV="1">
                  <a:off x="576" y="1760"/>
                  <a:ext cx="48" cy="10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1" name="Freeform 280"/>
                <p:cNvSpPr>
                  <a:spLocks/>
                </p:cNvSpPr>
                <p:nvPr/>
              </p:nvSpPr>
              <p:spPr bwMode="auto">
                <a:xfrm>
                  <a:off x="4456" y="2996"/>
                  <a:ext cx="544" cy="20"/>
                </a:xfrm>
                <a:custGeom>
                  <a:avLst/>
                  <a:gdLst>
                    <a:gd name="T0" fmla="*/ 0 w 544"/>
                    <a:gd name="T1" fmla="*/ 20 h 20"/>
                    <a:gd name="T2" fmla="*/ 488 w 544"/>
                    <a:gd name="T3" fmla="*/ 16 h 20"/>
                    <a:gd name="T4" fmla="*/ 544 w 544"/>
                    <a:gd name="T5" fmla="*/ 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544" h="20">
                      <a:moveTo>
                        <a:pt x="0" y="20"/>
                      </a:moveTo>
                      <a:lnTo>
                        <a:pt x="488" y="16"/>
                      </a:lnTo>
                      <a:lnTo>
                        <a:pt x="544" y="0"/>
                      </a:lnTo>
                    </a:path>
                  </a:pathLst>
                </a:custGeom>
                <a:noFill/>
                <a:ln w="317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2" name="Freeform 281"/>
                <p:cNvSpPr>
                  <a:spLocks/>
                </p:cNvSpPr>
                <p:nvPr/>
              </p:nvSpPr>
              <p:spPr bwMode="auto">
                <a:xfrm>
                  <a:off x="4456" y="1572"/>
                  <a:ext cx="532" cy="20"/>
                </a:xfrm>
                <a:custGeom>
                  <a:avLst/>
                  <a:gdLst>
                    <a:gd name="T0" fmla="*/ 0 w 532"/>
                    <a:gd name="T1" fmla="*/ 0 h 20"/>
                    <a:gd name="T2" fmla="*/ 476 w 532"/>
                    <a:gd name="T3" fmla="*/ 4 h 20"/>
                    <a:gd name="T4" fmla="*/ 532 w 532"/>
                    <a:gd name="T5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532" h="20">
                      <a:moveTo>
                        <a:pt x="0" y="0"/>
                      </a:moveTo>
                      <a:lnTo>
                        <a:pt x="476" y="4"/>
                      </a:lnTo>
                      <a:lnTo>
                        <a:pt x="532" y="20"/>
                      </a:lnTo>
                    </a:path>
                  </a:pathLst>
                </a:custGeom>
                <a:noFill/>
                <a:ln w="317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3" name="Freeform 282"/>
                <p:cNvSpPr>
                  <a:spLocks/>
                </p:cNvSpPr>
                <p:nvPr/>
              </p:nvSpPr>
              <p:spPr bwMode="auto">
                <a:xfrm>
                  <a:off x="4896" y="1440"/>
                  <a:ext cx="148" cy="1716"/>
                </a:xfrm>
                <a:custGeom>
                  <a:avLst/>
                  <a:gdLst>
                    <a:gd name="T0" fmla="*/ 0 w 148"/>
                    <a:gd name="T1" fmla="*/ 0 h 1716"/>
                    <a:gd name="T2" fmla="*/ 76 w 148"/>
                    <a:gd name="T3" fmla="*/ 64 h 1716"/>
                    <a:gd name="T4" fmla="*/ 108 w 148"/>
                    <a:gd name="T5" fmla="*/ 156 h 1716"/>
                    <a:gd name="T6" fmla="*/ 148 w 148"/>
                    <a:gd name="T7" fmla="*/ 788 h 1716"/>
                    <a:gd name="T8" fmla="*/ 104 w 148"/>
                    <a:gd name="T9" fmla="*/ 1568 h 1716"/>
                    <a:gd name="T10" fmla="*/ 84 w 148"/>
                    <a:gd name="T11" fmla="*/ 1652 h 1716"/>
                    <a:gd name="T12" fmla="*/ 1 w 148"/>
                    <a:gd name="T13" fmla="*/ 1716 h 17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48" h="1716">
                      <a:moveTo>
                        <a:pt x="0" y="0"/>
                      </a:moveTo>
                      <a:lnTo>
                        <a:pt x="76" y="64"/>
                      </a:lnTo>
                      <a:lnTo>
                        <a:pt x="108" y="156"/>
                      </a:lnTo>
                      <a:lnTo>
                        <a:pt x="148" y="788"/>
                      </a:lnTo>
                      <a:lnTo>
                        <a:pt x="104" y="1568"/>
                      </a:lnTo>
                      <a:lnTo>
                        <a:pt x="84" y="1652"/>
                      </a:lnTo>
                      <a:lnTo>
                        <a:pt x="1" y="1716"/>
                      </a:lnTo>
                    </a:path>
                  </a:pathLst>
                </a:custGeom>
                <a:noFill/>
                <a:ln w="317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4" name="Freeform 283"/>
                <p:cNvSpPr>
                  <a:spLocks/>
                </p:cNvSpPr>
                <p:nvPr/>
              </p:nvSpPr>
              <p:spPr bwMode="auto">
                <a:xfrm>
                  <a:off x="4856" y="1500"/>
                  <a:ext cx="136" cy="1580"/>
                </a:xfrm>
                <a:custGeom>
                  <a:avLst/>
                  <a:gdLst>
                    <a:gd name="T0" fmla="*/ 0 w 136"/>
                    <a:gd name="T1" fmla="*/ 0 h 1580"/>
                    <a:gd name="T2" fmla="*/ 96 w 136"/>
                    <a:gd name="T3" fmla="*/ 80 h 1580"/>
                    <a:gd name="T4" fmla="*/ 136 w 136"/>
                    <a:gd name="T5" fmla="*/ 780 h 1580"/>
                    <a:gd name="T6" fmla="*/ 96 w 136"/>
                    <a:gd name="T7" fmla="*/ 1504 h 1580"/>
                    <a:gd name="T8" fmla="*/ 1 w 136"/>
                    <a:gd name="T9" fmla="*/ 1580 h 15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6" h="1580">
                      <a:moveTo>
                        <a:pt x="0" y="0"/>
                      </a:moveTo>
                      <a:lnTo>
                        <a:pt x="96" y="80"/>
                      </a:lnTo>
                      <a:lnTo>
                        <a:pt x="136" y="780"/>
                      </a:lnTo>
                      <a:lnTo>
                        <a:pt x="96" y="1504"/>
                      </a:lnTo>
                      <a:lnTo>
                        <a:pt x="1" y="1580"/>
                      </a:lnTo>
                    </a:path>
                  </a:pathLst>
                </a:custGeom>
                <a:noFill/>
                <a:ln w="317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5" name="Freeform 284"/>
                <p:cNvSpPr>
                  <a:spLocks/>
                </p:cNvSpPr>
                <p:nvPr/>
              </p:nvSpPr>
              <p:spPr bwMode="auto">
                <a:xfrm>
                  <a:off x="4950" y="2603"/>
                  <a:ext cx="75" cy="402"/>
                </a:xfrm>
                <a:custGeom>
                  <a:avLst/>
                  <a:gdLst>
                    <a:gd name="T0" fmla="*/ 0 w 66"/>
                    <a:gd name="T1" fmla="*/ 306 h 306"/>
                    <a:gd name="T2" fmla="*/ 50 w 66"/>
                    <a:gd name="T3" fmla="*/ 299 h 306"/>
                    <a:gd name="T4" fmla="*/ 66 w 66"/>
                    <a:gd name="T5" fmla="*/ 6 h 306"/>
                    <a:gd name="T6" fmla="*/ 18 w 66"/>
                    <a:gd name="T7" fmla="*/ 0 h 306"/>
                    <a:gd name="T8" fmla="*/ 0 w 66"/>
                    <a:gd name="T9" fmla="*/ 306 h 3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6" h="306">
                      <a:moveTo>
                        <a:pt x="0" y="306"/>
                      </a:moveTo>
                      <a:lnTo>
                        <a:pt x="50" y="299"/>
                      </a:lnTo>
                      <a:lnTo>
                        <a:pt x="66" y="6"/>
                      </a:lnTo>
                      <a:lnTo>
                        <a:pt x="18" y="0"/>
                      </a:lnTo>
                      <a:lnTo>
                        <a:pt x="0" y="306"/>
                      </a:lnTo>
                      <a:close/>
                    </a:path>
                  </a:pathLst>
                </a:custGeom>
                <a:solidFill>
                  <a:srgbClr val="FFCCFF"/>
                </a:solidFill>
                <a:ln w="317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6" name="Freeform 285"/>
                <p:cNvSpPr>
                  <a:spLocks/>
                </p:cNvSpPr>
                <p:nvPr/>
              </p:nvSpPr>
              <p:spPr bwMode="auto">
                <a:xfrm flipV="1">
                  <a:off x="4956" y="1584"/>
                  <a:ext cx="66" cy="402"/>
                </a:xfrm>
                <a:custGeom>
                  <a:avLst/>
                  <a:gdLst>
                    <a:gd name="T0" fmla="*/ 0 w 66"/>
                    <a:gd name="T1" fmla="*/ 306 h 306"/>
                    <a:gd name="T2" fmla="*/ 50 w 66"/>
                    <a:gd name="T3" fmla="*/ 299 h 306"/>
                    <a:gd name="T4" fmla="*/ 66 w 66"/>
                    <a:gd name="T5" fmla="*/ 6 h 306"/>
                    <a:gd name="T6" fmla="*/ 18 w 66"/>
                    <a:gd name="T7" fmla="*/ 0 h 306"/>
                    <a:gd name="T8" fmla="*/ 0 w 66"/>
                    <a:gd name="T9" fmla="*/ 306 h 3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6" h="306">
                      <a:moveTo>
                        <a:pt x="0" y="306"/>
                      </a:moveTo>
                      <a:lnTo>
                        <a:pt x="50" y="299"/>
                      </a:lnTo>
                      <a:lnTo>
                        <a:pt x="66" y="6"/>
                      </a:lnTo>
                      <a:lnTo>
                        <a:pt x="18" y="0"/>
                      </a:lnTo>
                      <a:lnTo>
                        <a:pt x="0" y="306"/>
                      </a:lnTo>
                      <a:close/>
                    </a:path>
                  </a:pathLst>
                </a:custGeom>
                <a:solidFill>
                  <a:srgbClr val="FFCCFF"/>
                </a:solidFill>
                <a:ln w="317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7" name="Line 286"/>
                <p:cNvSpPr>
                  <a:spLocks noChangeShapeType="1"/>
                </p:cNvSpPr>
                <p:nvPr/>
              </p:nvSpPr>
              <p:spPr bwMode="auto">
                <a:xfrm flipV="1">
                  <a:off x="2788" y="3176"/>
                  <a:ext cx="1058" cy="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8" name="Line 287"/>
                <p:cNvSpPr>
                  <a:spLocks noChangeShapeType="1"/>
                </p:cNvSpPr>
                <p:nvPr/>
              </p:nvSpPr>
              <p:spPr bwMode="auto">
                <a:xfrm>
                  <a:off x="2788" y="1412"/>
                  <a:ext cx="1058" cy="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256" name="AutoShape 288"/>
              <p:cNvSpPr>
                <a:spLocks noChangeArrowheads="1"/>
              </p:cNvSpPr>
              <p:nvPr/>
            </p:nvSpPr>
            <p:spPr bwMode="auto">
              <a:xfrm>
                <a:off x="721" y="2737"/>
                <a:ext cx="27" cy="68"/>
              </a:xfrm>
              <a:prstGeom prst="roundRect">
                <a:avLst>
                  <a:gd name="adj" fmla="val 16667"/>
                </a:avLst>
              </a:prstGeom>
              <a:solidFill>
                <a:srgbClr val="333333"/>
              </a:solidFill>
              <a:ln w="317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id-ID"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AutoShape 289"/>
              <p:cNvSpPr>
                <a:spLocks noChangeArrowheads="1"/>
              </p:cNvSpPr>
              <p:nvPr/>
            </p:nvSpPr>
            <p:spPr bwMode="auto">
              <a:xfrm>
                <a:off x="886" y="2737"/>
                <a:ext cx="29" cy="68"/>
              </a:xfrm>
              <a:prstGeom prst="roundRect">
                <a:avLst>
                  <a:gd name="adj" fmla="val 16667"/>
                </a:avLst>
              </a:prstGeom>
              <a:solidFill>
                <a:srgbClr val="333333"/>
              </a:solidFill>
              <a:ln w="317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id-ID"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AutoShape 290"/>
              <p:cNvSpPr>
                <a:spLocks noChangeArrowheads="1"/>
              </p:cNvSpPr>
              <p:nvPr/>
            </p:nvSpPr>
            <p:spPr bwMode="auto">
              <a:xfrm rot="1312375">
                <a:off x="721" y="2493"/>
                <a:ext cx="27" cy="68"/>
              </a:xfrm>
              <a:prstGeom prst="roundRect">
                <a:avLst>
                  <a:gd name="adj" fmla="val 16667"/>
                </a:avLst>
              </a:prstGeom>
              <a:solidFill>
                <a:srgbClr val="333333"/>
              </a:solidFill>
              <a:ln w="317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id-ID">
                  <a:solidFill>
                    <a:prstClr val="black"/>
                  </a:solidFill>
                </a:endParaRPr>
              </a:p>
            </p:txBody>
          </p:sp>
          <p:sp>
            <p:nvSpPr>
              <p:cNvPr id="259" name="AutoShape 291"/>
              <p:cNvSpPr>
                <a:spLocks noChangeArrowheads="1"/>
              </p:cNvSpPr>
              <p:nvPr/>
            </p:nvSpPr>
            <p:spPr bwMode="auto">
              <a:xfrm rot="1357191">
                <a:off x="886" y="2493"/>
                <a:ext cx="29" cy="68"/>
              </a:xfrm>
              <a:prstGeom prst="roundRect">
                <a:avLst>
                  <a:gd name="adj" fmla="val 16667"/>
                </a:avLst>
              </a:prstGeom>
              <a:solidFill>
                <a:srgbClr val="333333"/>
              </a:solidFill>
              <a:ln w="317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id-ID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89" name="Group 292"/>
            <p:cNvGrpSpPr>
              <a:grpSpLocks/>
            </p:cNvGrpSpPr>
            <p:nvPr/>
          </p:nvGrpSpPr>
          <p:grpSpPr bwMode="auto">
            <a:xfrm rot="2783391">
              <a:off x="6602413" y="3336766"/>
              <a:ext cx="379412" cy="782638"/>
              <a:chOff x="697" y="2418"/>
              <a:chExt cx="239" cy="493"/>
            </a:xfrm>
          </p:grpSpPr>
          <p:grpSp>
            <p:nvGrpSpPr>
              <p:cNvPr id="290" name="Group 293"/>
              <p:cNvGrpSpPr>
                <a:grpSpLocks/>
              </p:cNvGrpSpPr>
              <p:nvPr/>
            </p:nvGrpSpPr>
            <p:grpSpPr bwMode="auto">
              <a:xfrm rot="5400000">
                <a:off x="570" y="2545"/>
                <a:ext cx="493" cy="239"/>
                <a:chOff x="432" y="1149"/>
                <a:chExt cx="4698" cy="2283"/>
              </a:xfrm>
            </p:grpSpPr>
            <p:sp>
              <p:nvSpPr>
                <p:cNvPr id="295" name="Freeform 294"/>
                <p:cNvSpPr>
                  <a:spLocks/>
                </p:cNvSpPr>
                <p:nvPr/>
              </p:nvSpPr>
              <p:spPr bwMode="auto">
                <a:xfrm>
                  <a:off x="432" y="1350"/>
                  <a:ext cx="4698" cy="1896"/>
                </a:xfrm>
                <a:custGeom>
                  <a:avLst/>
                  <a:gdLst>
                    <a:gd name="T0" fmla="*/ 621 w 4698"/>
                    <a:gd name="T1" fmla="*/ 0 h 1896"/>
                    <a:gd name="T2" fmla="*/ 3888 w 4698"/>
                    <a:gd name="T3" fmla="*/ 6 h 1896"/>
                    <a:gd name="T4" fmla="*/ 4404 w 4698"/>
                    <a:gd name="T5" fmla="*/ 72 h 1896"/>
                    <a:gd name="T6" fmla="*/ 4596 w 4698"/>
                    <a:gd name="T7" fmla="*/ 114 h 1896"/>
                    <a:gd name="T8" fmla="*/ 4632 w 4698"/>
                    <a:gd name="T9" fmla="*/ 162 h 1896"/>
                    <a:gd name="T10" fmla="*/ 4674 w 4698"/>
                    <a:gd name="T11" fmla="*/ 324 h 1896"/>
                    <a:gd name="T12" fmla="*/ 4698 w 4698"/>
                    <a:gd name="T13" fmla="*/ 960 h 1896"/>
                    <a:gd name="T14" fmla="*/ 4674 w 4698"/>
                    <a:gd name="T15" fmla="*/ 1572 h 1896"/>
                    <a:gd name="T16" fmla="*/ 4656 w 4698"/>
                    <a:gd name="T17" fmla="*/ 1704 h 1896"/>
                    <a:gd name="T18" fmla="*/ 4590 w 4698"/>
                    <a:gd name="T19" fmla="*/ 1788 h 1896"/>
                    <a:gd name="T20" fmla="*/ 4062 w 4698"/>
                    <a:gd name="T21" fmla="*/ 1866 h 1896"/>
                    <a:gd name="T22" fmla="*/ 3720 w 4698"/>
                    <a:gd name="T23" fmla="*/ 1896 h 1896"/>
                    <a:gd name="T24" fmla="*/ 780 w 4698"/>
                    <a:gd name="T25" fmla="*/ 1896 h 1896"/>
                    <a:gd name="T26" fmla="*/ 378 w 4698"/>
                    <a:gd name="T27" fmla="*/ 1878 h 1896"/>
                    <a:gd name="T28" fmla="*/ 246 w 4698"/>
                    <a:gd name="T29" fmla="*/ 1848 h 1896"/>
                    <a:gd name="T30" fmla="*/ 150 w 4698"/>
                    <a:gd name="T31" fmla="*/ 1752 h 1896"/>
                    <a:gd name="T32" fmla="*/ 90 w 4698"/>
                    <a:gd name="T33" fmla="*/ 1650 h 1896"/>
                    <a:gd name="T34" fmla="*/ 36 w 4698"/>
                    <a:gd name="T35" fmla="*/ 1476 h 1896"/>
                    <a:gd name="T36" fmla="*/ 0 w 4698"/>
                    <a:gd name="T37" fmla="*/ 996 h 1896"/>
                    <a:gd name="T38" fmla="*/ 30 w 4698"/>
                    <a:gd name="T39" fmla="*/ 486 h 1896"/>
                    <a:gd name="T40" fmla="*/ 72 w 4698"/>
                    <a:gd name="T41" fmla="*/ 270 h 1896"/>
                    <a:gd name="T42" fmla="*/ 144 w 4698"/>
                    <a:gd name="T43" fmla="*/ 120 h 1896"/>
                    <a:gd name="T44" fmla="*/ 288 w 4698"/>
                    <a:gd name="T45" fmla="*/ 36 h 1896"/>
                    <a:gd name="T46" fmla="*/ 426 w 4698"/>
                    <a:gd name="T47" fmla="*/ 18 h 1896"/>
                    <a:gd name="T48" fmla="*/ 621 w 4698"/>
                    <a:gd name="T49" fmla="*/ 0 h 18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4698" h="1896">
                      <a:moveTo>
                        <a:pt x="621" y="0"/>
                      </a:moveTo>
                      <a:lnTo>
                        <a:pt x="3888" y="6"/>
                      </a:lnTo>
                      <a:lnTo>
                        <a:pt x="4404" y="72"/>
                      </a:lnTo>
                      <a:lnTo>
                        <a:pt x="4596" y="114"/>
                      </a:lnTo>
                      <a:lnTo>
                        <a:pt x="4632" y="162"/>
                      </a:lnTo>
                      <a:lnTo>
                        <a:pt x="4674" y="324"/>
                      </a:lnTo>
                      <a:lnTo>
                        <a:pt x="4698" y="960"/>
                      </a:lnTo>
                      <a:lnTo>
                        <a:pt x="4674" y="1572"/>
                      </a:lnTo>
                      <a:lnTo>
                        <a:pt x="4656" y="1704"/>
                      </a:lnTo>
                      <a:lnTo>
                        <a:pt x="4590" y="1788"/>
                      </a:lnTo>
                      <a:lnTo>
                        <a:pt x="4062" y="1866"/>
                      </a:lnTo>
                      <a:lnTo>
                        <a:pt x="3720" y="1896"/>
                      </a:lnTo>
                      <a:lnTo>
                        <a:pt x="780" y="1896"/>
                      </a:lnTo>
                      <a:lnTo>
                        <a:pt x="378" y="1878"/>
                      </a:lnTo>
                      <a:lnTo>
                        <a:pt x="246" y="1848"/>
                      </a:lnTo>
                      <a:lnTo>
                        <a:pt x="150" y="1752"/>
                      </a:lnTo>
                      <a:lnTo>
                        <a:pt x="90" y="1650"/>
                      </a:lnTo>
                      <a:lnTo>
                        <a:pt x="36" y="1476"/>
                      </a:lnTo>
                      <a:lnTo>
                        <a:pt x="0" y="996"/>
                      </a:lnTo>
                      <a:lnTo>
                        <a:pt x="30" y="486"/>
                      </a:lnTo>
                      <a:lnTo>
                        <a:pt x="72" y="270"/>
                      </a:lnTo>
                      <a:lnTo>
                        <a:pt x="144" y="120"/>
                      </a:lnTo>
                      <a:lnTo>
                        <a:pt x="288" y="36"/>
                      </a:lnTo>
                      <a:lnTo>
                        <a:pt x="426" y="18"/>
                      </a:lnTo>
                      <a:lnTo>
                        <a:pt x="621" y="0"/>
                      </a:lnTo>
                      <a:close/>
                    </a:path>
                  </a:pathLst>
                </a:custGeom>
                <a:solidFill>
                  <a:srgbClr val="CCCCFF"/>
                </a:solidFill>
                <a:ln w="317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96" name="Freeform 295"/>
                <p:cNvSpPr>
                  <a:spLocks/>
                </p:cNvSpPr>
                <p:nvPr/>
              </p:nvSpPr>
              <p:spPr bwMode="auto">
                <a:xfrm>
                  <a:off x="1902" y="1149"/>
                  <a:ext cx="159" cy="300"/>
                </a:xfrm>
                <a:custGeom>
                  <a:avLst/>
                  <a:gdLst>
                    <a:gd name="T0" fmla="*/ 0 w 159"/>
                    <a:gd name="T1" fmla="*/ 288 h 300"/>
                    <a:gd name="T2" fmla="*/ 6 w 159"/>
                    <a:gd name="T3" fmla="*/ 198 h 300"/>
                    <a:gd name="T4" fmla="*/ 78 w 159"/>
                    <a:gd name="T5" fmla="*/ 27 h 300"/>
                    <a:gd name="T6" fmla="*/ 159 w 159"/>
                    <a:gd name="T7" fmla="*/ 0 h 300"/>
                    <a:gd name="T8" fmla="*/ 120 w 159"/>
                    <a:gd name="T9" fmla="*/ 267 h 300"/>
                    <a:gd name="T10" fmla="*/ 24 w 159"/>
                    <a:gd name="T11" fmla="*/ 300 h 3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59" h="300">
                      <a:moveTo>
                        <a:pt x="0" y="288"/>
                      </a:moveTo>
                      <a:lnTo>
                        <a:pt x="6" y="198"/>
                      </a:lnTo>
                      <a:lnTo>
                        <a:pt x="78" y="27"/>
                      </a:lnTo>
                      <a:lnTo>
                        <a:pt x="159" y="0"/>
                      </a:lnTo>
                      <a:lnTo>
                        <a:pt x="120" y="267"/>
                      </a:lnTo>
                      <a:lnTo>
                        <a:pt x="24" y="300"/>
                      </a:lnTo>
                    </a:path>
                  </a:pathLst>
                </a:custGeom>
                <a:solidFill>
                  <a:srgbClr val="CCCCFF"/>
                </a:solidFill>
                <a:ln w="317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97" name="Freeform 296"/>
                <p:cNvSpPr>
                  <a:spLocks/>
                </p:cNvSpPr>
                <p:nvPr/>
              </p:nvSpPr>
              <p:spPr bwMode="auto">
                <a:xfrm flipV="1">
                  <a:off x="1902" y="3132"/>
                  <a:ext cx="159" cy="300"/>
                </a:xfrm>
                <a:custGeom>
                  <a:avLst/>
                  <a:gdLst>
                    <a:gd name="T0" fmla="*/ 0 w 159"/>
                    <a:gd name="T1" fmla="*/ 288 h 300"/>
                    <a:gd name="T2" fmla="*/ 6 w 159"/>
                    <a:gd name="T3" fmla="*/ 198 h 300"/>
                    <a:gd name="T4" fmla="*/ 78 w 159"/>
                    <a:gd name="T5" fmla="*/ 27 h 300"/>
                    <a:gd name="T6" fmla="*/ 159 w 159"/>
                    <a:gd name="T7" fmla="*/ 0 h 300"/>
                    <a:gd name="T8" fmla="*/ 120 w 159"/>
                    <a:gd name="T9" fmla="*/ 267 h 300"/>
                    <a:gd name="T10" fmla="*/ 24 w 159"/>
                    <a:gd name="T11" fmla="*/ 300 h 3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59" h="300">
                      <a:moveTo>
                        <a:pt x="0" y="288"/>
                      </a:moveTo>
                      <a:lnTo>
                        <a:pt x="6" y="198"/>
                      </a:lnTo>
                      <a:lnTo>
                        <a:pt x="78" y="27"/>
                      </a:lnTo>
                      <a:lnTo>
                        <a:pt x="159" y="0"/>
                      </a:lnTo>
                      <a:lnTo>
                        <a:pt x="120" y="267"/>
                      </a:lnTo>
                      <a:lnTo>
                        <a:pt x="24" y="300"/>
                      </a:lnTo>
                    </a:path>
                  </a:pathLst>
                </a:custGeom>
                <a:solidFill>
                  <a:srgbClr val="CCCCFF"/>
                </a:solidFill>
                <a:ln w="317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98" name="Freeform 297"/>
                <p:cNvSpPr>
                  <a:spLocks/>
                </p:cNvSpPr>
                <p:nvPr/>
              </p:nvSpPr>
              <p:spPr bwMode="auto">
                <a:xfrm>
                  <a:off x="1624" y="1508"/>
                  <a:ext cx="728" cy="1569"/>
                </a:xfrm>
                <a:custGeom>
                  <a:avLst/>
                  <a:gdLst>
                    <a:gd name="T0" fmla="*/ 116 w 728"/>
                    <a:gd name="T1" fmla="*/ 1564 h 1569"/>
                    <a:gd name="T2" fmla="*/ 24 w 728"/>
                    <a:gd name="T3" fmla="*/ 1192 h 1569"/>
                    <a:gd name="T4" fmla="*/ 0 w 728"/>
                    <a:gd name="T5" fmla="*/ 760 h 1569"/>
                    <a:gd name="T6" fmla="*/ 40 w 728"/>
                    <a:gd name="T7" fmla="*/ 292 h 1569"/>
                    <a:gd name="T8" fmla="*/ 132 w 728"/>
                    <a:gd name="T9" fmla="*/ 0 h 1569"/>
                    <a:gd name="T10" fmla="*/ 724 w 728"/>
                    <a:gd name="T11" fmla="*/ 180 h 1569"/>
                    <a:gd name="T12" fmla="*/ 684 w 728"/>
                    <a:gd name="T13" fmla="*/ 464 h 1569"/>
                    <a:gd name="T14" fmla="*/ 680 w 728"/>
                    <a:gd name="T15" fmla="*/ 772 h 1569"/>
                    <a:gd name="T16" fmla="*/ 680 w 728"/>
                    <a:gd name="T17" fmla="*/ 1108 h 1569"/>
                    <a:gd name="T18" fmla="*/ 728 w 728"/>
                    <a:gd name="T19" fmla="*/ 1404 h 1569"/>
                    <a:gd name="T20" fmla="*/ 137 w 728"/>
                    <a:gd name="T21" fmla="*/ 1569 h 1569"/>
                    <a:gd name="T22" fmla="*/ 116 w 728"/>
                    <a:gd name="T23" fmla="*/ 1564 h 15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728" h="1569">
                      <a:moveTo>
                        <a:pt x="116" y="1564"/>
                      </a:moveTo>
                      <a:lnTo>
                        <a:pt x="24" y="1192"/>
                      </a:lnTo>
                      <a:lnTo>
                        <a:pt x="0" y="760"/>
                      </a:lnTo>
                      <a:lnTo>
                        <a:pt x="40" y="292"/>
                      </a:lnTo>
                      <a:lnTo>
                        <a:pt x="132" y="0"/>
                      </a:lnTo>
                      <a:lnTo>
                        <a:pt x="724" y="180"/>
                      </a:lnTo>
                      <a:lnTo>
                        <a:pt x="684" y="464"/>
                      </a:lnTo>
                      <a:lnTo>
                        <a:pt x="680" y="772"/>
                      </a:lnTo>
                      <a:lnTo>
                        <a:pt x="680" y="1108"/>
                      </a:lnTo>
                      <a:lnTo>
                        <a:pt x="728" y="1404"/>
                      </a:lnTo>
                      <a:lnTo>
                        <a:pt x="137" y="1569"/>
                      </a:lnTo>
                      <a:lnTo>
                        <a:pt x="116" y="1564"/>
                      </a:lnTo>
                      <a:close/>
                    </a:path>
                  </a:pathLst>
                </a:custGeom>
                <a:solidFill>
                  <a:srgbClr val="CCECFF"/>
                </a:solidFill>
                <a:ln w="317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99" name="Freeform 298"/>
                <p:cNvSpPr>
                  <a:spLocks/>
                </p:cNvSpPr>
                <p:nvPr/>
              </p:nvSpPr>
              <p:spPr bwMode="auto">
                <a:xfrm>
                  <a:off x="1988" y="2932"/>
                  <a:ext cx="932" cy="244"/>
                </a:xfrm>
                <a:custGeom>
                  <a:avLst/>
                  <a:gdLst>
                    <a:gd name="T0" fmla="*/ 932 w 932"/>
                    <a:gd name="T1" fmla="*/ 0 h 244"/>
                    <a:gd name="T2" fmla="*/ 420 w 932"/>
                    <a:gd name="T3" fmla="*/ 24 h 244"/>
                    <a:gd name="T4" fmla="*/ 76 w 932"/>
                    <a:gd name="T5" fmla="*/ 144 h 244"/>
                    <a:gd name="T6" fmla="*/ 0 w 932"/>
                    <a:gd name="T7" fmla="*/ 240 h 244"/>
                    <a:gd name="T8" fmla="*/ 828 w 932"/>
                    <a:gd name="T9" fmla="*/ 244 h 244"/>
                    <a:gd name="T10" fmla="*/ 932 w 932"/>
                    <a:gd name="T11" fmla="*/ 0 h 2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32" h="244">
                      <a:moveTo>
                        <a:pt x="932" y="0"/>
                      </a:moveTo>
                      <a:lnTo>
                        <a:pt x="420" y="24"/>
                      </a:lnTo>
                      <a:lnTo>
                        <a:pt x="76" y="144"/>
                      </a:lnTo>
                      <a:lnTo>
                        <a:pt x="0" y="240"/>
                      </a:lnTo>
                      <a:lnTo>
                        <a:pt x="828" y="244"/>
                      </a:lnTo>
                      <a:lnTo>
                        <a:pt x="932" y="0"/>
                      </a:lnTo>
                      <a:close/>
                    </a:path>
                  </a:pathLst>
                </a:custGeom>
                <a:solidFill>
                  <a:srgbClr val="CCECFF"/>
                </a:solidFill>
                <a:ln w="317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00" name="Freeform 299"/>
                <p:cNvSpPr>
                  <a:spLocks/>
                </p:cNvSpPr>
                <p:nvPr/>
              </p:nvSpPr>
              <p:spPr bwMode="auto">
                <a:xfrm>
                  <a:off x="2908" y="2932"/>
                  <a:ext cx="696" cy="248"/>
                </a:xfrm>
                <a:custGeom>
                  <a:avLst/>
                  <a:gdLst>
                    <a:gd name="T0" fmla="*/ 64 w 696"/>
                    <a:gd name="T1" fmla="*/ 0 h 248"/>
                    <a:gd name="T2" fmla="*/ 576 w 696"/>
                    <a:gd name="T3" fmla="*/ 6 h 248"/>
                    <a:gd name="T4" fmla="*/ 696 w 696"/>
                    <a:gd name="T5" fmla="*/ 44 h 248"/>
                    <a:gd name="T6" fmla="*/ 658 w 696"/>
                    <a:gd name="T7" fmla="*/ 244 h 248"/>
                    <a:gd name="T8" fmla="*/ 0 w 696"/>
                    <a:gd name="T9" fmla="*/ 248 h 248"/>
                    <a:gd name="T10" fmla="*/ 64 w 696"/>
                    <a:gd name="T11" fmla="*/ 0 h 2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96" h="248">
                      <a:moveTo>
                        <a:pt x="64" y="0"/>
                      </a:moveTo>
                      <a:lnTo>
                        <a:pt x="576" y="6"/>
                      </a:lnTo>
                      <a:lnTo>
                        <a:pt x="696" y="44"/>
                      </a:lnTo>
                      <a:lnTo>
                        <a:pt x="658" y="244"/>
                      </a:lnTo>
                      <a:lnTo>
                        <a:pt x="0" y="248"/>
                      </a:lnTo>
                      <a:lnTo>
                        <a:pt x="64" y="0"/>
                      </a:lnTo>
                      <a:close/>
                    </a:path>
                  </a:pathLst>
                </a:custGeom>
                <a:solidFill>
                  <a:srgbClr val="CCECFF"/>
                </a:solidFill>
                <a:ln w="317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01" name="Freeform 300"/>
                <p:cNvSpPr>
                  <a:spLocks/>
                </p:cNvSpPr>
                <p:nvPr/>
              </p:nvSpPr>
              <p:spPr bwMode="auto">
                <a:xfrm flipV="1">
                  <a:off x="1988" y="1414"/>
                  <a:ext cx="932" cy="244"/>
                </a:xfrm>
                <a:custGeom>
                  <a:avLst/>
                  <a:gdLst>
                    <a:gd name="T0" fmla="*/ 932 w 932"/>
                    <a:gd name="T1" fmla="*/ 0 h 244"/>
                    <a:gd name="T2" fmla="*/ 420 w 932"/>
                    <a:gd name="T3" fmla="*/ 24 h 244"/>
                    <a:gd name="T4" fmla="*/ 76 w 932"/>
                    <a:gd name="T5" fmla="*/ 144 h 244"/>
                    <a:gd name="T6" fmla="*/ 0 w 932"/>
                    <a:gd name="T7" fmla="*/ 240 h 244"/>
                    <a:gd name="T8" fmla="*/ 828 w 932"/>
                    <a:gd name="T9" fmla="*/ 244 h 244"/>
                    <a:gd name="T10" fmla="*/ 932 w 932"/>
                    <a:gd name="T11" fmla="*/ 0 h 2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32" h="244">
                      <a:moveTo>
                        <a:pt x="932" y="0"/>
                      </a:moveTo>
                      <a:lnTo>
                        <a:pt x="420" y="24"/>
                      </a:lnTo>
                      <a:lnTo>
                        <a:pt x="76" y="144"/>
                      </a:lnTo>
                      <a:lnTo>
                        <a:pt x="0" y="240"/>
                      </a:lnTo>
                      <a:lnTo>
                        <a:pt x="828" y="244"/>
                      </a:lnTo>
                      <a:lnTo>
                        <a:pt x="932" y="0"/>
                      </a:lnTo>
                      <a:close/>
                    </a:path>
                  </a:pathLst>
                </a:custGeom>
                <a:solidFill>
                  <a:srgbClr val="CCECFF"/>
                </a:solidFill>
                <a:ln w="317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02" name="Freeform 301"/>
                <p:cNvSpPr>
                  <a:spLocks/>
                </p:cNvSpPr>
                <p:nvPr/>
              </p:nvSpPr>
              <p:spPr bwMode="auto">
                <a:xfrm flipV="1">
                  <a:off x="2908" y="1414"/>
                  <a:ext cx="696" cy="248"/>
                </a:xfrm>
                <a:custGeom>
                  <a:avLst/>
                  <a:gdLst>
                    <a:gd name="T0" fmla="*/ 64 w 696"/>
                    <a:gd name="T1" fmla="*/ 0 h 248"/>
                    <a:gd name="T2" fmla="*/ 576 w 696"/>
                    <a:gd name="T3" fmla="*/ 6 h 248"/>
                    <a:gd name="T4" fmla="*/ 696 w 696"/>
                    <a:gd name="T5" fmla="*/ 44 h 248"/>
                    <a:gd name="T6" fmla="*/ 658 w 696"/>
                    <a:gd name="T7" fmla="*/ 244 h 248"/>
                    <a:gd name="T8" fmla="*/ 0 w 696"/>
                    <a:gd name="T9" fmla="*/ 248 h 248"/>
                    <a:gd name="T10" fmla="*/ 64 w 696"/>
                    <a:gd name="T11" fmla="*/ 0 h 2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96" h="248">
                      <a:moveTo>
                        <a:pt x="64" y="0"/>
                      </a:moveTo>
                      <a:lnTo>
                        <a:pt x="576" y="6"/>
                      </a:lnTo>
                      <a:lnTo>
                        <a:pt x="696" y="44"/>
                      </a:lnTo>
                      <a:lnTo>
                        <a:pt x="658" y="244"/>
                      </a:lnTo>
                      <a:lnTo>
                        <a:pt x="0" y="248"/>
                      </a:lnTo>
                      <a:lnTo>
                        <a:pt x="64" y="0"/>
                      </a:lnTo>
                      <a:close/>
                    </a:path>
                  </a:pathLst>
                </a:custGeom>
                <a:solidFill>
                  <a:srgbClr val="CCECFF"/>
                </a:solidFill>
                <a:ln w="317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03" name="Freeform 302"/>
                <p:cNvSpPr>
                  <a:spLocks/>
                </p:cNvSpPr>
                <p:nvPr/>
              </p:nvSpPr>
              <p:spPr bwMode="auto">
                <a:xfrm>
                  <a:off x="3852" y="1572"/>
                  <a:ext cx="728" cy="1448"/>
                </a:xfrm>
                <a:custGeom>
                  <a:avLst/>
                  <a:gdLst>
                    <a:gd name="T0" fmla="*/ 612 w 728"/>
                    <a:gd name="T1" fmla="*/ 1448 h 1448"/>
                    <a:gd name="T2" fmla="*/ 704 w 728"/>
                    <a:gd name="T3" fmla="*/ 1128 h 1448"/>
                    <a:gd name="T4" fmla="*/ 728 w 728"/>
                    <a:gd name="T5" fmla="*/ 696 h 1448"/>
                    <a:gd name="T6" fmla="*/ 688 w 728"/>
                    <a:gd name="T7" fmla="*/ 228 h 1448"/>
                    <a:gd name="T8" fmla="*/ 608 w 728"/>
                    <a:gd name="T9" fmla="*/ 0 h 1448"/>
                    <a:gd name="T10" fmla="*/ 20 w 728"/>
                    <a:gd name="T11" fmla="*/ 128 h 1448"/>
                    <a:gd name="T12" fmla="*/ 44 w 728"/>
                    <a:gd name="T13" fmla="*/ 400 h 1448"/>
                    <a:gd name="T14" fmla="*/ 48 w 728"/>
                    <a:gd name="T15" fmla="*/ 708 h 1448"/>
                    <a:gd name="T16" fmla="*/ 48 w 728"/>
                    <a:gd name="T17" fmla="*/ 1044 h 1448"/>
                    <a:gd name="T18" fmla="*/ 0 w 728"/>
                    <a:gd name="T19" fmla="*/ 1340 h 1448"/>
                    <a:gd name="T20" fmla="*/ 596 w 728"/>
                    <a:gd name="T21" fmla="*/ 1444 h 14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728" h="1448">
                      <a:moveTo>
                        <a:pt x="612" y="1448"/>
                      </a:moveTo>
                      <a:lnTo>
                        <a:pt x="704" y="1128"/>
                      </a:lnTo>
                      <a:lnTo>
                        <a:pt x="728" y="696"/>
                      </a:lnTo>
                      <a:lnTo>
                        <a:pt x="688" y="228"/>
                      </a:lnTo>
                      <a:lnTo>
                        <a:pt x="608" y="0"/>
                      </a:lnTo>
                      <a:lnTo>
                        <a:pt x="20" y="128"/>
                      </a:lnTo>
                      <a:lnTo>
                        <a:pt x="44" y="400"/>
                      </a:lnTo>
                      <a:lnTo>
                        <a:pt x="48" y="708"/>
                      </a:lnTo>
                      <a:lnTo>
                        <a:pt x="48" y="1044"/>
                      </a:lnTo>
                      <a:lnTo>
                        <a:pt x="0" y="1340"/>
                      </a:lnTo>
                      <a:lnTo>
                        <a:pt x="596" y="1444"/>
                      </a:lnTo>
                    </a:path>
                  </a:pathLst>
                </a:custGeom>
                <a:solidFill>
                  <a:srgbClr val="CCECFF"/>
                </a:solidFill>
                <a:ln w="317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04" name="Freeform 303"/>
                <p:cNvSpPr>
                  <a:spLocks/>
                </p:cNvSpPr>
                <p:nvPr/>
              </p:nvSpPr>
              <p:spPr bwMode="auto">
                <a:xfrm>
                  <a:off x="616" y="2828"/>
                  <a:ext cx="412" cy="384"/>
                </a:xfrm>
                <a:custGeom>
                  <a:avLst/>
                  <a:gdLst>
                    <a:gd name="T0" fmla="*/ 0 w 412"/>
                    <a:gd name="T1" fmla="*/ 0 h 384"/>
                    <a:gd name="T2" fmla="*/ 104 w 412"/>
                    <a:gd name="T3" fmla="*/ 324 h 384"/>
                    <a:gd name="T4" fmla="*/ 208 w 412"/>
                    <a:gd name="T5" fmla="*/ 384 h 384"/>
                    <a:gd name="T6" fmla="*/ 412 w 412"/>
                    <a:gd name="T7" fmla="*/ 344 h 384"/>
                    <a:gd name="T8" fmla="*/ 256 w 412"/>
                    <a:gd name="T9" fmla="*/ 284 h 384"/>
                    <a:gd name="T10" fmla="*/ 148 w 412"/>
                    <a:gd name="T11" fmla="*/ 152 h 384"/>
                    <a:gd name="T12" fmla="*/ 0 w 412"/>
                    <a:gd name="T13" fmla="*/ 0 h 3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12" h="384">
                      <a:moveTo>
                        <a:pt x="0" y="0"/>
                      </a:moveTo>
                      <a:lnTo>
                        <a:pt x="104" y="324"/>
                      </a:lnTo>
                      <a:lnTo>
                        <a:pt x="208" y="384"/>
                      </a:lnTo>
                      <a:lnTo>
                        <a:pt x="412" y="344"/>
                      </a:lnTo>
                      <a:lnTo>
                        <a:pt x="256" y="284"/>
                      </a:lnTo>
                      <a:lnTo>
                        <a:pt x="148" y="15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CCECFF"/>
                </a:solidFill>
                <a:ln w="317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05" name="Freeform 304"/>
                <p:cNvSpPr>
                  <a:spLocks/>
                </p:cNvSpPr>
                <p:nvPr/>
              </p:nvSpPr>
              <p:spPr bwMode="auto">
                <a:xfrm>
                  <a:off x="844" y="3080"/>
                  <a:ext cx="904" cy="16"/>
                </a:xfrm>
                <a:custGeom>
                  <a:avLst/>
                  <a:gdLst>
                    <a:gd name="T0" fmla="*/ 0 w 904"/>
                    <a:gd name="T1" fmla="*/ 0 h 16"/>
                    <a:gd name="T2" fmla="*/ 540 w 904"/>
                    <a:gd name="T3" fmla="*/ 16 h 16"/>
                    <a:gd name="T4" fmla="*/ 904 w 904"/>
                    <a:gd name="T5" fmla="*/ 4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904" h="16">
                      <a:moveTo>
                        <a:pt x="0" y="0"/>
                      </a:moveTo>
                      <a:lnTo>
                        <a:pt x="540" y="16"/>
                      </a:lnTo>
                      <a:lnTo>
                        <a:pt x="904" y="4"/>
                      </a:lnTo>
                    </a:path>
                  </a:pathLst>
                </a:custGeom>
                <a:noFill/>
                <a:ln w="317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06" name="Freeform 305"/>
                <p:cNvSpPr>
                  <a:spLocks/>
                </p:cNvSpPr>
                <p:nvPr/>
              </p:nvSpPr>
              <p:spPr bwMode="auto">
                <a:xfrm>
                  <a:off x="664" y="2792"/>
                  <a:ext cx="1084" cy="288"/>
                </a:xfrm>
                <a:custGeom>
                  <a:avLst/>
                  <a:gdLst>
                    <a:gd name="T0" fmla="*/ 0 w 1072"/>
                    <a:gd name="T1" fmla="*/ 0 h 284"/>
                    <a:gd name="T2" fmla="*/ 460 w 1072"/>
                    <a:gd name="T3" fmla="*/ 168 h 284"/>
                    <a:gd name="T4" fmla="*/ 1072 w 1072"/>
                    <a:gd name="T5" fmla="*/ 284 h 2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072" h="284">
                      <a:moveTo>
                        <a:pt x="0" y="0"/>
                      </a:moveTo>
                      <a:lnTo>
                        <a:pt x="460" y="168"/>
                      </a:lnTo>
                      <a:lnTo>
                        <a:pt x="1072" y="284"/>
                      </a:lnTo>
                    </a:path>
                  </a:pathLst>
                </a:custGeom>
                <a:noFill/>
                <a:ln w="317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07" name="Freeform 306"/>
                <p:cNvSpPr>
                  <a:spLocks/>
                </p:cNvSpPr>
                <p:nvPr/>
              </p:nvSpPr>
              <p:spPr bwMode="auto">
                <a:xfrm>
                  <a:off x="536" y="1816"/>
                  <a:ext cx="132" cy="972"/>
                </a:xfrm>
                <a:custGeom>
                  <a:avLst/>
                  <a:gdLst>
                    <a:gd name="T0" fmla="*/ 12 w 132"/>
                    <a:gd name="T1" fmla="*/ 192 h 972"/>
                    <a:gd name="T2" fmla="*/ 44 w 132"/>
                    <a:gd name="T3" fmla="*/ 56 h 972"/>
                    <a:gd name="T4" fmla="*/ 132 w 132"/>
                    <a:gd name="T5" fmla="*/ 0 h 972"/>
                    <a:gd name="T6" fmla="*/ 92 w 132"/>
                    <a:gd name="T7" fmla="*/ 200 h 972"/>
                    <a:gd name="T8" fmla="*/ 80 w 132"/>
                    <a:gd name="T9" fmla="*/ 484 h 972"/>
                    <a:gd name="T10" fmla="*/ 100 w 132"/>
                    <a:gd name="T11" fmla="*/ 792 h 972"/>
                    <a:gd name="T12" fmla="*/ 132 w 132"/>
                    <a:gd name="T13" fmla="*/ 972 h 972"/>
                    <a:gd name="T14" fmla="*/ 44 w 132"/>
                    <a:gd name="T15" fmla="*/ 912 h 972"/>
                    <a:gd name="T16" fmla="*/ 13 w 132"/>
                    <a:gd name="T17" fmla="*/ 796 h 972"/>
                    <a:gd name="T18" fmla="*/ 0 w 132"/>
                    <a:gd name="T19" fmla="*/ 480 h 972"/>
                    <a:gd name="T20" fmla="*/ 12 w 132"/>
                    <a:gd name="T21" fmla="*/ 192 h 9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32" h="972">
                      <a:moveTo>
                        <a:pt x="12" y="192"/>
                      </a:moveTo>
                      <a:lnTo>
                        <a:pt x="44" y="56"/>
                      </a:lnTo>
                      <a:lnTo>
                        <a:pt x="132" y="0"/>
                      </a:lnTo>
                      <a:lnTo>
                        <a:pt x="92" y="200"/>
                      </a:lnTo>
                      <a:lnTo>
                        <a:pt x="80" y="484"/>
                      </a:lnTo>
                      <a:lnTo>
                        <a:pt x="100" y="792"/>
                      </a:lnTo>
                      <a:lnTo>
                        <a:pt x="132" y="972"/>
                      </a:lnTo>
                      <a:lnTo>
                        <a:pt x="44" y="912"/>
                      </a:lnTo>
                      <a:lnTo>
                        <a:pt x="13" y="796"/>
                      </a:lnTo>
                      <a:lnTo>
                        <a:pt x="0" y="480"/>
                      </a:lnTo>
                      <a:lnTo>
                        <a:pt x="12" y="192"/>
                      </a:lnTo>
                      <a:close/>
                    </a:path>
                  </a:pathLst>
                </a:custGeom>
                <a:noFill/>
                <a:ln w="317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08" name="Line 307"/>
                <p:cNvSpPr>
                  <a:spLocks noChangeShapeType="1"/>
                </p:cNvSpPr>
                <p:nvPr/>
              </p:nvSpPr>
              <p:spPr bwMode="auto">
                <a:xfrm>
                  <a:off x="576" y="2736"/>
                  <a:ext cx="48" cy="10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09" name="Freeform 308"/>
                <p:cNvSpPr>
                  <a:spLocks/>
                </p:cNvSpPr>
                <p:nvPr/>
              </p:nvSpPr>
              <p:spPr bwMode="auto">
                <a:xfrm>
                  <a:off x="1808" y="2924"/>
                  <a:ext cx="2068" cy="316"/>
                </a:xfrm>
                <a:custGeom>
                  <a:avLst/>
                  <a:gdLst>
                    <a:gd name="T0" fmla="*/ 1952 w 2068"/>
                    <a:gd name="T1" fmla="*/ 316 h 316"/>
                    <a:gd name="T2" fmla="*/ 2068 w 2068"/>
                    <a:gd name="T3" fmla="*/ 228 h 316"/>
                    <a:gd name="T4" fmla="*/ 2068 w 2068"/>
                    <a:gd name="T5" fmla="*/ 176 h 316"/>
                    <a:gd name="T6" fmla="*/ 1676 w 2068"/>
                    <a:gd name="T7" fmla="*/ 0 h 316"/>
                    <a:gd name="T8" fmla="*/ 1084 w 2068"/>
                    <a:gd name="T9" fmla="*/ 12 h 316"/>
                    <a:gd name="T10" fmla="*/ 588 w 2068"/>
                    <a:gd name="T11" fmla="*/ 32 h 316"/>
                    <a:gd name="T12" fmla="*/ 84 w 2068"/>
                    <a:gd name="T13" fmla="*/ 216 h 316"/>
                    <a:gd name="T14" fmla="*/ 0 w 2068"/>
                    <a:gd name="T15" fmla="*/ 316 h 3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068" h="316">
                      <a:moveTo>
                        <a:pt x="1952" y="316"/>
                      </a:moveTo>
                      <a:lnTo>
                        <a:pt x="2068" y="228"/>
                      </a:lnTo>
                      <a:lnTo>
                        <a:pt x="2068" y="176"/>
                      </a:lnTo>
                      <a:lnTo>
                        <a:pt x="1676" y="0"/>
                      </a:lnTo>
                      <a:lnTo>
                        <a:pt x="1084" y="12"/>
                      </a:lnTo>
                      <a:lnTo>
                        <a:pt x="588" y="32"/>
                      </a:lnTo>
                      <a:lnTo>
                        <a:pt x="84" y="216"/>
                      </a:lnTo>
                      <a:lnTo>
                        <a:pt x="0" y="316"/>
                      </a:lnTo>
                    </a:path>
                  </a:pathLst>
                </a:custGeom>
                <a:noFill/>
                <a:ln w="317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10" name="Line 309"/>
                <p:cNvSpPr>
                  <a:spLocks noChangeShapeType="1"/>
                </p:cNvSpPr>
                <p:nvPr/>
              </p:nvSpPr>
              <p:spPr bwMode="auto">
                <a:xfrm flipH="1">
                  <a:off x="2784" y="3156"/>
                  <a:ext cx="40" cy="92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11" name="Freeform 310"/>
                <p:cNvSpPr>
                  <a:spLocks/>
                </p:cNvSpPr>
                <p:nvPr/>
              </p:nvSpPr>
              <p:spPr bwMode="auto">
                <a:xfrm flipV="1">
                  <a:off x="1808" y="1348"/>
                  <a:ext cx="2068" cy="316"/>
                </a:xfrm>
                <a:custGeom>
                  <a:avLst/>
                  <a:gdLst>
                    <a:gd name="T0" fmla="*/ 1952 w 2068"/>
                    <a:gd name="T1" fmla="*/ 316 h 316"/>
                    <a:gd name="T2" fmla="*/ 2068 w 2068"/>
                    <a:gd name="T3" fmla="*/ 228 h 316"/>
                    <a:gd name="T4" fmla="*/ 2068 w 2068"/>
                    <a:gd name="T5" fmla="*/ 176 h 316"/>
                    <a:gd name="T6" fmla="*/ 1676 w 2068"/>
                    <a:gd name="T7" fmla="*/ 0 h 316"/>
                    <a:gd name="T8" fmla="*/ 1084 w 2068"/>
                    <a:gd name="T9" fmla="*/ 12 h 316"/>
                    <a:gd name="T10" fmla="*/ 588 w 2068"/>
                    <a:gd name="T11" fmla="*/ 32 h 316"/>
                    <a:gd name="T12" fmla="*/ 84 w 2068"/>
                    <a:gd name="T13" fmla="*/ 216 h 316"/>
                    <a:gd name="T14" fmla="*/ 0 w 2068"/>
                    <a:gd name="T15" fmla="*/ 316 h 3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068" h="316">
                      <a:moveTo>
                        <a:pt x="1952" y="316"/>
                      </a:moveTo>
                      <a:lnTo>
                        <a:pt x="2068" y="228"/>
                      </a:lnTo>
                      <a:lnTo>
                        <a:pt x="2068" y="176"/>
                      </a:lnTo>
                      <a:lnTo>
                        <a:pt x="1676" y="0"/>
                      </a:lnTo>
                      <a:lnTo>
                        <a:pt x="1084" y="12"/>
                      </a:lnTo>
                      <a:lnTo>
                        <a:pt x="588" y="32"/>
                      </a:lnTo>
                      <a:lnTo>
                        <a:pt x="84" y="216"/>
                      </a:lnTo>
                      <a:lnTo>
                        <a:pt x="0" y="316"/>
                      </a:lnTo>
                    </a:path>
                  </a:pathLst>
                </a:custGeom>
                <a:noFill/>
                <a:ln w="317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12" name="Freeform 311"/>
                <p:cNvSpPr>
                  <a:spLocks/>
                </p:cNvSpPr>
                <p:nvPr/>
              </p:nvSpPr>
              <p:spPr bwMode="auto">
                <a:xfrm flipV="1">
                  <a:off x="616" y="1388"/>
                  <a:ext cx="412" cy="384"/>
                </a:xfrm>
                <a:custGeom>
                  <a:avLst/>
                  <a:gdLst>
                    <a:gd name="T0" fmla="*/ 0 w 412"/>
                    <a:gd name="T1" fmla="*/ 0 h 384"/>
                    <a:gd name="T2" fmla="*/ 104 w 412"/>
                    <a:gd name="T3" fmla="*/ 324 h 384"/>
                    <a:gd name="T4" fmla="*/ 208 w 412"/>
                    <a:gd name="T5" fmla="*/ 384 h 384"/>
                    <a:gd name="T6" fmla="*/ 412 w 412"/>
                    <a:gd name="T7" fmla="*/ 344 h 384"/>
                    <a:gd name="T8" fmla="*/ 256 w 412"/>
                    <a:gd name="T9" fmla="*/ 284 h 384"/>
                    <a:gd name="T10" fmla="*/ 148 w 412"/>
                    <a:gd name="T11" fmla="*/ 152 h 384"/>
                    <a:gd name="T12" fmla="*/ 0 w 412"/>
                    <a:gd name="T13" fmla="*/ 0 h 3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12" h="384">
                      <a:moveTo>
                        <a:pt x="0" y="0"/>
                      </a:moveTo>
                      <a:lnTo>
                        <a:pt x="104" y="324"/>
                      </a:lnTo>
                      <a:lnTo>
                        <a:pt x="208" y="384"/>
                      </a:lnTo>
                      <a:lnTo>
                        <a:pt x="412" y="344"/>
                      </a:lnTo>
                      <a:lnTo>
                        <a:pt x="256" y="284"/>
                      </a:lnTo>
                      <a:lnTo>
                        <a:pt x="148" y="15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CCECFF"/>
                </a:solidFill>
                <a:ln w="317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13" name="Freeform 312"/>
                <p:cNvSpPr>
                  <a:spLocks/>
                </p:cNvSpPr>
                <p:nvPr/>
              </p:nvSpPr>
              <p:spPr bwMode="auto">
                <a:xfrm flipV="1">
                  <a:off x="844" y="1504"/>
                  <a:ext cx="904" cy="16"/>
                </a:xfrm>
                <a:custGeom>
                  <a:avLst/>
                  <a:gdLst>
                    <a:gd name="T0" fmla="*/ 0 w 904"/>
                    <a:gd name="T1" fmla="*/ 0 h 16"/>
                    <a:gd name="T2" fmla="*/ 540 w 904"/>
                    <a:gd name="T3" fmla="*/ 16 h 16"/>
                    <a:gd name="T4" fmla="*/ 904 w 904"/>
                    <a:gd name="T5" fmla="*/ 4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904" h="16">
                      <a:moveTo>
                        <a:pt x="0" y="0"/>
                      </a:moveTo>
                      <a:lnTo>
                        <a:pt x="540" y="16"/>
                      </a:lnTo>
                      <a:lnTo>
                        <a:pt x="904" y="4"/>
                      </a:lnTo>
                    </a:path>
                  </a:pathLst>
                </a:custGeom>
                <a:noFill/>
                <a:ln w="317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14" name="Freeform 313"/>
                <p:cNvSpPr>
                  <a:spLocks/>
                </p:cNvSpPr>
                <p:nvPr/>
              </p:nvSpPr>
              <p:spPr bwMode="auto">
                <a:xfrm flipV="1">
                  <a:off x="664" y="1520"/>
                  <a:ext cx="1084" cy="288"/>
                </a:xfrm>
                <a:custGeom>
                  <a:avLst/>
                  <a:gdLst>
                    <a:gd name="T0" fmla="*/ 0 w 1072"/>
                    <a:gd name="T1" fmla="*/ 0 h 284"/>
                    <a:gd name="T2" fmla="*/ 460 w 1072"/>
                    <a:gd name="T3" fmla="*/ 168 h 284"/>
                    <a:gd name="T4" fmla="*/ 1072 w 1072"/>
                    <a:gd name="T5" fmla="*/ 284 h 2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072" h="284">
                      <a:moveTo>
                        <a:pt x="0" y="0"/>
                      </a:moveTo>
                      <a:lnTo>
                        <a:pt x="460" y="168"/>
                      </a:lnTo>
                      <a:lnTo>
                        <a:pt x="1072" y="284"/>
                      </a:lnTo>
                    </a:path>
                  </a:pathLst>
                </a:custGeom>
                <a:noFill/>
                <a:ln w="317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15" name="Line 314"/>
                <p:cNvSpPr>
                  <a:spLocks noChangeShapeType="1"/>
                </p:cNvSpPr>
                <p:nvPr/>
              </p:nvSpPr>
              <p:spPr bwMode="auto">
                <a:xfrm flipV="1">
                  <a:off x="576" y="1760"/>
                  <a:ext cx="48" cy="10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16" name="Freeform 315"/>
                <p:cNvSpPr>
                  <a:spLocks/>
                </p:cNvSpPr>
                <p:nvPr/>
              </p:nvSpPr>
              <p:spPr bwMode="auto">
                <a:xfrm>
                  <a:off x="4456" y="2996"/>
                  <a:ext cx="544" cy="20"/>
                </a:xfrm>
                <a:custGeom>
                  <a:avLst/>
                  <a:gdLst>
                    <a:gd name="T0" fmla="*/ 0 w 544"/>
                    <a:gd name="T1" fmla="*/ 20 h 20"/>
                    <a:gd name="T2" fmla="*/ 488 w 544"/>
                    <a:gd name="T3" fmla="*/ 16 h 20"/>
                    <a:gd name="T4" fmla="*/ 544 w 544"/>
                    <a:gd name="T5" fmla="*/ 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544" h="20">
                      <a:moveTo>
                        <a:pt x="0" y="20"/>
                      </a:moveTo>
                      <a:lnTo>
                        <a:pt x="488" y="16"/>
                      </a:lnTo>
                      <a:lnTo>
                        <a:pt x="544" y="0"/>
                      </a:lnTo>
                    </a:path>
                  </a:pathLst>
                </a:custGeom>
                <a:noFill/>
                <a:ln w="317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17" name="Freeform 316"/>
                <p:cNvSpPr>
                  <a:spLocks/>
                </p:cNvSpPr>
                <p:nvPr/>
              </p:nvSpPr>
              <p:spPr bwMode="auto">
                <a:xfrm>
                  <a:off x="4456" y="1572"/>
                  <a:ext cx="532" cy="20"/>
                </a:xfrm>
                <a:custGeom>
                  <a:avLst/>
                  <a:gdLst>
                    <a:gd name="T0" fmla="*/ 0 w 532"/>
                    <a:gd name="T1" fmla="*/ 0 h 20"/>
                    <a:gd name="T2" fmla="*/ 476 w 532"/>
                    <a:gd name="T3" fmla="*/ 4 h 20"/>
                    <a:gd name="T4" fmla="*/ 532 w 532"/>
                    <a:gd name="T5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532" h="20">
                      <a:moveTo>
                        <a:pt x="0" y="0"/>
                      </a:moveTo>
                      <a:lnTo>
                        <a:pt x="476" y="4"/>
                      </a:lnTo>
                      <a:lnTo>
                        <a:pt x="532" y="20"/>
                      </a:lnTo>
                    </a:path>
                  </a:pathLst>
                </a:custGeom>
                <a:noFill/>
                <a:ln w="317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18" name="Freeform 317"/>
                <p:cNvSpPr>
                  <a:spLocks/>
                </p:cNvSpPr>
                <p:nvPr/>
              </p:nvSpPr>
              <p:spPr bwMode="auto">
                <a:xfrm>
                  <a:off x="4896" y="1440"/>
                  <a:ext cx="148" cy="1716"/>
                </a:xfrm>
                <a:custGeom>
                  <a:avLst/>
                  <a:gdLst>
                    <a:gd name="T0" fmla="*/ 0 w 148"/>
                    <a:gd name="T1" fmla="*/ 0 h 1716"/>
                    <a:gd name="T2" fmla="*/ 76 w 148"/>
                    <a:gd name="T3" fmla="*/ 64 h 1716"/>
                    <a:gd name="T4" fmla="*/ 108 w 148"/>
                    <a:gd name="T5" fmla="*/ 156 h 1716"/>
                    <a:gd name="T6" fmla="*/ 148 w 148"/>
                    <a:gd name="T7" fmla="*/ 788 h 1716"/>
                    <a:gd name="T8" fmla="*/ 104 w 148"/>
                    <a:gd name="T9" fmla="*/ 1568 h 1716"/>
                    <a:gd name="T10" fmla="*/ 84 w 148"/>
                    <a:gd name="T11" fmla="*/ 1652 h 1716"/>
                    <a:gd name="T12" fmla="*/ 1 w 148"/>
                    <a:gd name="T13" fmla="*/ 1716 h 17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48" h="1716">
                      <a:moveTo>
                        <a:pt x="0" y="0"/>
                      </a:moveTo>
                      <a:lnTo>
                        <a:pt x="76" y="64"/>
                      </a:lnTo>
                      <a:lnTo>
                        <a:pt x="108" y="156"/>
                      </a:lnTo>
                      <a:lnTo>
                        <a:pt x="148" y="788"/>
                      </a:lnTo>
                      <a:lnTo>
                        <a:pt x="104" y="1568"/>
                      </a:lnTo>
                      <a:lnTo>
                        <a:pt x="84" y="1652"/>
                      </a:lnTo>
                      <a:lnTo>
                        <a:pt x="1" y="1716"/>
                      </a:lnTo>
                    </a:path>
                  </a:pathLst>
                </a:custGeom>
                <a:noFill/>
                <a:ln w="317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19" name="Freeform 318"/>
                <p:cNvSpPr>
                  <a:spLocks/>
                </p:cNvSpPr>
                <p:nvPr/>
              </p:nvSpPr>
              <p:spPr bwMode="auto">
                <a:xfrm>
                  <a:off x="4856" y="1500"/>
                  <a:ext cx="136" cy="1580"/>
                </a:xfrm>
                <a:custGeom>
                  <a:avLst/>
                  <a:gdLst>
                    <a:gd name="T0" fmla="*/ 0 w 136"/>
                    <a:gd name="T1" fmla="*/ 0 h 1580"/>
                    <a:gd name="T2" fmla="*/ 96 w 136"/>
                    <a:gd name="T3" fmla="*/ 80 h 1580"/>
                    <a:gd name="T4" fmla="*/ 136 w 136"/>
                    <a:gd name="T5" fmla="*/ 780 h 1580"/>
                    <a:gd name="T6" fmla="*/ 96 w 136"/>
                    <a:gd name="T7" fmla="*/ 1504 h 1580"/>
                    <a:gd name="T8" fmla="*/ 1 w 136"/>
                    <a:gd name="T9" fmla="*/ 1580 h 15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6" h="1580">
                      <a:moveTo>
                        <a:pt x="0" y="0"/>
                      </a:moveTo>
                      <a:lnTo>
                        <a:pt x="96" y="80"/>
                      </a:lnTo>
                      <a:lnTo>
                        <a:pt x="136" y="780"/>
                      </a:lnTo>
                      <a:lnTo>
                        <a:pt x="96" y="1504"/>
                      </a:lnTo>
                      <a:lnTo>
                        <a:pt x="1" y="1580"/>
                      </a:lnTo>
                    </a:path>
                  </a:pathLst>
                </a:custGeom>
                <a:noFill/>
                <a:ln w="317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20" name="Freeform 319"/>
                <p:cNvSpPr>
                  <a:spLocks/>
                </p:cNvSpPr>
                <p:nvPr/>
              </p:nvSpPr>
              <p:spPr bwMode="auto">
                <a:xfrm>
                  <a:off x="4950" y="2603"/>
                  <a:ext cx="75" cy="402"/>
                </a:xfrm>
                <a:custGeom>
                  <a:avLst/>
                  <a:gdLst>
                    <a:gd name="T0" fmla="*/ 0 w 66"/>
                    <a:gd name="T1" fmla="*/ 306 h 306"/>
                    <a:gd name="T2" fmla="*/ 50 w 66"/>
                    <a:gd name="T3" fmla="*/ 299 h 306"/>
                    <a:gd name="T4" fmla="*/ 66 w 66"/>
                    <a:gd name="T5" fmla="*/ 6 h 306"/>
                    <a:gd name="T6" fmla="*/ 18 w 66"/>
                    <a:gd name="T7" fmla="*/ 0 h 306"/>
                    <a:gd name="T8" fmla="*/ 0 w 66"/>
                    <a:gd name="T9" fmla="*/ 306 h 3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6" h="306">
                      <a:moveTo>
                        <a:pt x="0" y="306"/>
                      </a:moveTo>
                      <a:lnTo>
                        <a:pt x="50" y="299"/>
                      </a:lnTo>
                      <a:lnTo>
                        <a:pt x="66" y="6"/>
                      </a:lnTo>
                      <a:lnTo>
                        <a:pt x="18" y="0"/>
                      </a:lnTo>
                      <a:lnTo>
                        <a:pt x="0" y="306"/>
                      </a:lnTo>
                      <a:close/>
                    </a:path>
                  </a:pathLst>
                </a:custGeom>
                <a:solidFill>
                  <a:srgbClr val="FFCCFF"/>
                </a:solidFill>
                <a:ln w="317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21" name="Freeform 320"/>
                <p:cNvSpPr>
                  <a:spLocks/>
                </p:cNvSpPr>
                <p:nvPr/>
              </p:nvSpPr>
              <p:spPr bwMode="auto">
                <a:xfrm flipV="1">
                  <a:off x="4956" y="1584"/>
                  <a:ext cx="66" cy="402"/>
                </a:xfrm>
                <a:custGeom>
                  <a:avLst/>
                  <a:gdLst>
                    <a:gd name="T0" fmla="*/ 0 w 66"/>
                    <a:gd name="T1" fmla="*/ 306 h 306"/>
                    <a:gd name="T2" fmla="*/ 50 w 66"/>
                    <a:gd name="T3" fmla="*/ 299 h 306"/>
                    <a:gd name="T4" fmla="*/ 66 w 66"/>
                    <a:gd name="T5" fmla="*/ 6 h 306"/>
                    <a:gd name="T6" fmla="*/ 18 w 66"/>
                    <a:gd name="T7" fmla="*/ 0 h 306"/>
                    <a:gd name="T8" fmla="*/ 0 w 66"/>
                    <a:gd name="T9" fmla="*/ 306 h 3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6" h="306">
                      <a:moveTo>
                        <a:pt x="0" y="306"/>
                      </a:moveTo>
                      <a:lnTo>
                        <a:pt x="50" y="299"/>
                      </a:lnTo>
                      <a:lnTo>
                        <a:pt x="66" y="6"/>
                      </a:lnTo>
                      <a:lnTo>
                        <a:pt x="18" y="0"/>
                      </a:lnTo>
                      <a:lnTo>
                        <a:pt x="0" y="306"/>
                      </a:lnTo>
                      <a:close/>
                    </a:path>
                  </a:pathLst>
                </a:custGeom>
                <a:solidFill>
                  <a:srgbClr val="FFCCFF"/>
                </a:solidFill>
                <a:ln w="317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22" name="Line 321"/>
                <p:cNvSpPr>
                  <a:spLocks noChangeShapeType="1"/>
                </p:cNvSpPr>
                <p:nvPr/>
              </p:nvSpPr>
              <p:spPr bwMode="auto">
                <a:xfrm flipV="1">
                  <a:off x="2788" y="3176"/>
                  <a:ext cx="1058" cy="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23" name="Line 322"/>
                <p:cNvSpPr>
                  <a:spLocks noChangeShapeType="1"/>
                </p:cNvSpPr>
                <p:nvPr/>
              </p:nvSpPr>
              <p:spPr bwMode="auto">
                <a:xfrm>
                  <a:off x="2788" y="1412"/>
                  <a:ext cx="1058" cy="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291" name="AutoShape 323"/>
              <p:cNvSpPr>
                <a:spLocks noChangeArrowheads="1"/>
              </p:cNvSpPr>
              <p:nvPr/>
            </p:nvSpPr>
            <p:spPr bwMode="auto">
              <a:xfrm>
                <a:off x="721" y="2737"/>
                <a:ext cx="27" cy="68"/>
              </a:xfrm>
              <a:prstGeom prst="roundRect">
                <a:avLst>
                  <a:gd name="adj" fmla="val 16667"/>
                </a:avLst>
              </a:prstGeom>
              <a:solidFill>
                <a:srgbClr val="333333"/>
              </a:solidFill>
              <a:ln w="317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id-ID">
                  <a:solidFill>
                    <a:prstClr val="black"/>
                  </a:solidFill>
                </a:endParaRPr>
              </a:p>
            </p:txBody>
          </p:sp>
          <p:sp>
            <p:nvSpPr>
              <p:cNvPr id="292" name="AutoShape 324"/>
              <p:cNvSpPr>
                <a:spLocks noChangeArrowheads="1"/>
              </p:cNvSpPr>
              <p:nvPr/>
            </p:nvSpPr>
            <p:spPr bwMode="auto">
              <a:xfrm>
                <a:off x="886" y="2737"/>
                <a:ext cx="29" cy="68"/>
              </a:xfrm>
              <a:prstGeom prst="roundRect">
                <a:avLst>
                  <a:gd name="adj" fmla="val 16667"/>
                </a:avLst>
              </a:prstGeom>
              <a:solidFill>
                <a:srgbClr val="333333"/>
              </a:solidFill>
              <a:ln w="317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id-ID">
                  <a:solidFill>
                    <a:prstClr val="black"/>
                  </a:solidFill>
                </a:endParaRPr>
              </a:p>
            </p:txBody>
          </p:sp>
          <p:sp>
            <p:nvSpPr>
              <p:cNvPr id="293" name="AutoShape 325"/>
              <p:cNvSpPr>
                <a:spLocks noChangeArrowheads="1"/>
              </p:cNvSpPr>
              <p:nvPr/>
            </p:nvSpPr>
            <p:spPr bwMode="auto">
              <a:xfrm rot="1312375">
                <a:off x="721" y="2493"/>
                <a:ext cx="27" cy="68"/>
              </a:xfrm>
              <a:prstGeom prst="roundRect">
                <a:avLst>
                  <a:gd name="adj" fmla="val 16667"/>
                </a:avLst>
              </a:prstGeom>
              <a:solidFill>
                <a:srgbClr val="333333"/>
              </a:solidFill>
              <a:ln w="317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id-ID">
                  <a:solidFill>
                    <a:prstClr val="black"/>
                  </a:solidFill>
                </a:endParaRPr>
              </a:p>
            </p:txBody>
          </p:sp>
          <p:sp>
            <p:nvSpPr>
              <p:cNvPr id="294" name="AutoShape 326"/>
              <p:cNvSpPr>
                <a:spLocks noChangeArrowheads="1"/>
              </p:cNvSpPr>
              <p:nvPr/>
            </p:nvSpPr>
            <p:spPr bwMode="auto">
              <a:xfrm rot="1357191">
                <a:off x="886" y="2493"/>
                <a:ext cx="29" cy="68"/>
              </a:xfrm>
              <a:prstGeom prst="roundRect">
                <a:avLst>
                  <a:gd name="adj" fmla="val 16667"/>
                </a:avLst>
              </a:prstGeom>
              <a:solidFill>
                <a:srgbClr val="333333"/>
              </a:solidFill>
              <a:ln w="317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id-ID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24" name="Group 327"/>
            <p:cNvGrpSpPr>
              <a:grpSpLocks/>
            </p:cNvGrpSpPr>
            <p:nvPr/>
          </p:nvGrpSpPr>
          <p:grpSpPr bwMode="auto">
            <a:xfrm rot="4303886">
              <a:off x="7202487" y="2954179"/>
              <a:ext cx="379413" cy="782638"/>
              <a:chOff x="697" y="2418"/>
              <a:chExt cx="239" cy="493"/>
            </a:xfrm>
          </p:grpSpPr>
          <p:grpSp>
            <p:nvGrpSpPr>
              <p:cNvPr id="325" name="Group 328"/>
              <p:cNvGrpSpPr>
                <a:grpSpLocks/>
              </p:cNvGrpSpPr>
              <p:nvPr/>
            </p:nvGrpSpPr>
            <p:grpSpPr bwMode="auto">
              <a:xfrm rot="5400000">
                <a:off x="570" y="2545"/>
                <a:ext cx="493" cy="239"/>
                <a:chOff x="432" y="1149"/>
                <a:chExt cx="4698" cy="2283"/>
              </a:xfrm>
            </p:grpSpPr>
            <p:sp>
              <p:nvSpPr>
                <p:cNvPr id="330" name="Freeform 329"/>
                <p:cNvSpPr>
                  <a:spLocks/>
                </p:cNvSpPr>
                <p:nvPr/>
              </p:nvSpPr>
              <p:spPr bwMode="auto">
                <a:xfrm>
                  <a:off x="432" y="1350"/>
                  <a:ext cx="4698" cy="1896"/>
                </a:xfrm>
                <a:custGeom>
                  <a:avLst/>
                  <a:gdLst>
                    <a:gd name="T0" fmla="*/ 621 w 4698"/>
                    <a:gd name="T1" fmla="*/ 0 h 1896"/>
                    <a:gd name="T2" fmla="*/ 3888 w 4698"/>
                    <a:gd name="T3" fmla="*/ 6 h 1896"/>
                    <a:gd name="T4" fmla="*/ 4404 w 4698"/>
                    <a:gd name="T5" fmla="*/ 72 h 1896"/>
                    <a:gd name="T6" fmla="*/ 4596 w 4698"/>
                    <a:gd name="T7" fmla="*/ 114 h 1896"/>
                    <a:gd name="T8" fmla="*/ 4632 w 4698"/>
                    <a:gd name="T9" fmla="*/ 162 h 1896"/>
                    <a:gd name="T10" fmla="*/ 4674 w 4698"/>
                    <a:gd name="T11" fmla="*/ 324 h 1896"/>
                    <a:gd name="T12" fmla="*/ 4698 w 4698"/>
                    <a:gd name="T13" fmla="*/ 960 h 1896"/>
                    <a:gd name="T14" fmla="*/ 4674 w 4698"/>
                    <a:gd name="T15" fmla="*/ 1572 h 1896"/>
                    <a:gd name="T16" fmla="*/ 4656 w 4698"/>
                    <a:gd name="T17" fmla="*/ 1704 h 1896"/>
                    <a:gd name="T18" fmla="*/ 4590 w 4698"/>
                    <a:gd name="T19" fmla="*/ 1788 h 1896"/>
                    <a:gd name="T20" fmla="*/ 4062 w 4698"/>
                    <a:gd name="T21" fmla="*/ 1866 h 1896"/>
                    <a:gd name="T22" fmla="*/ 3720 w 4698"/>
                    <a:gd name="T23" fmla="*/ 1896 h 1896"/>
                    <a:gd name="T24" fmla="*/ 780 w 4698"/>
                    <a:gd name="T25" fmla="*/ 1896 h 1896"/>
                    <a:gd name="T26" fmla="*/ 378 w 4698"/>
                    <a:gd name="T27" fmla="*/ 1878 h 1896"/>
                    <a:gd name="T28" fmla="*/ 246 w 4698"/>
                    <a:gd name="T29" fmla="*/ 1848 h 1896"/>
                    <a:gd name="T30" fmla="*/ 150 w 4698"/>
                    <a:gd name="T31" fmla="*/ 1752 h 1896"/>
                    <a:gd name="T32" fmla="*/ 90 w 4698"/>
                    <a:gd name="T33" fmla="*/ 1650 h 1896"/>
                    <a:gd name="T34" fmla="*/ 36 w 4698"/>
                    <a:gd name="T35" fmla="*/ 1476 h 1896"/>
                    <a:gd name="T36" fmla="*/ 0 w 4698"/>
                    <a:gd name="T37" fmla="*/ 996 h 1896"/>
                    <a:gd name="T38" fmla="*/ 30 w 4698"/>
                    <a:gd name="T39" fmla="*/ 486 h 1896"/>
                    <a:gd name="T40" fmla="*/ 72 w 4698"/>
                    <a:gd name="T41" fmla="*/ 270 h 1896"/>
                    <a:gd name="T42" fmla="*/ 144 w 4698"/>
                    <a:gd name="T43" fmla="*/ 120 h 1896"/>
                    <a:gd name="T44" fmla="*/ 288 w 4698"/>
                    <a:gd name="T45" fmla="*/ 36 h 1896"/>
                    <a:gd name="T46" fmla="*/ 426 w 4698"/>
                    <a:gd name="T47" fmla="*/ 18 h 1896"/>
                    <a:gd name="T48" fmla="*/ 621 w 4698"/>
                    <a:gd name="T49" fmla="*/ 0 h 18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4698" h="1896">
                      <a:moveTo>
                        <a:pt x="621" y="0"/>
                      </a:moveTo>
                      <a:lnTo>
                        <a:pt x="3888" y="6"/>
                      </a:lnTo>
                      <a:lnTo>
                        <a:pt x="4404" y="72"/>
                      </a:lnTo>
                      <a:lnTo>
                        <a:pt x="4596" y="114"/>
                      </a:lnTo>
                      <a:lnTo>
                        <a:pt x="4632" y="162"/>
                      </a:lnTo>
                      <a:lnTo>
                        <a:pt x="4674" y="324"/>
                      </a:lnTo>
                      <a:lnTo>
                        <a:pt x="4698" y="960"/>
                      </a:lnTo>
                      <a:lnTo>
                        <a:pt x="4674" y="1572"/>
                      </a:lnTo>
                      <a:lnTo>
                        <a:pt x="4656" y="1704"/>
                      </a:lnTo>
                      <a:lnTo>
                        <a:pt x="4590" y="1788"/>
                      </a:lnTo>
                      <a:lnTo>
                        <a:pt x="4062" y="1866"/>
                      </a:lnTo>
                      <a:lnTo>
                        <a:pt x="3720" y="1896"/>
                      </a:lnTo>
                      <a:lnTo>
                        <a:pt x="780" y="1896"/>
                      </a:lnTo>
                      <a:lnTo>
                        <a:pt x="378" y="1878"/>
                      </a:lnTo>
                      <a:lnTo>
                        <a:pt x="246" y="1848"/>
                      </a:lnTo>
                      <a:lnTo>
                        <a:pt x="150" y="1752"/>
                      </a:lnTo>
                      <a:lnTo>
                        <a:pt x="90" y="1650"/>
                      </a:lnTo>
                      <a:lnTo>
                        <a:pt x="36" y="1476"/>
                      </a:lnTo>
                      <a:lnTo>
                        <a:pt x="0" y="996"/>
                      </a:lnTo>
                      <a:lnTo>
                        <a:pt x="30" y="486"/>
                      </a:lnTo>
                      <a:lnTo>
                        <a:pt x="72" y="270"/>
                      </a:lnTo>
                      <a:lnTo>
                        <a:pt x="144" y="120"/>
                      </a:lnTo>
                      <a:lnTo>
                        <a:pt x="288" y="36"/>
                      </a:lnTo>
                      <a:lnTo>
                        <a:pt x="426" y="18"/>
                      </a:lnTo>
                      <a:lnTo>
                        <a:pt x="621" y="0"/>
                      </a:lnTo>
                      <a:close/>
                    </a:path>
                  </a:pathLst>
                </a:custGeom>
                <a:solidFill>
                  <a:srgbClr val="CCCCFF"/>
                </a:solidFill>
                <a:ln w="317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31" name="Freeform 330"/>
                <p:cNvSpPr>
                  <a:spLocks/>
                </p:cNvSpPr>
                <p:nvPr/>
              </p:nvSpPr>
              <p:spPr bwMode="auto">
                <a:xfrm>
                  <a:off x="1902" y="1149"/>
                  <a:ext cx="159" cy="300"/>
                </a:xfrm>
                <a:custGeom>
                  <a:avLst/>
                  <a:gdLst>
                    <a:gd name="T0" fmla="*/ 0 w 159"/>
                    <a:gd name="T1" fmla="*/ 288 h 300"/>
                    <a:gd name="T2" fmla="*/ 6 w 159"/>
                    <a:gd name="T3" fmla="*/ 198 h 300"/>
                    <a:gd name="T4" fmla="*/ 78 w 159"/>
                    <a:gd name="T5" fmla="*/ 27 h 300"/>
                    <a:gd name="T6" fmla="*/ 159 w 159"/>
                    <a:gd name="T7" fmla="*/ 0 h 300"/>
                    <a:gd name="T8" fmla="*/ 120 w 159"/>
                    <a:gd name="T9" fmla="*/ 267 h 300"/>
                    <a:gd name="T10" fmla="*/ 24 w 159"/>
                    <a:gd name="T11" fmla="*/ 300 h 3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59" h="300">
                      <a:moveTo>
                        <a:pt x="0" y="288"/>
                      </a:moveTo>
                      <a:lnTo>
                        <a:pt x="6" y="198"/>
                      </a:lnTo>
                      <a:lnTo>
                        <a:pt x="78" y="27"/>
                      </a:lnTo>
                      <a:lnTo>
                        <a:pt x="159" y="0"/>
                      </a:lnTo>
                      <a:lnTo>
                        <a:pt x="120" y="267"/>
                      </a:lnTo>
                      <a:lnTo>
                        <a:pt x="24" y="300"/>
                      </a:lnTo>
                    </a:path>
                  </a:pathLst>
                </a:custGeom>
                <a:solidFill>
                  <a:srgbClr val="CCCCFF"/>
                </a:solidFill>
                <a:ln w="317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32" name="Freeform 331"/>
                <p:cNvSpPr>
                  <a:spLocks/>
                </p:cNvSpPr>
                <p:nvPr/>
              </p:nvSpPr>
              <p:spPr bwMode="auto">
                <a:xfrm flipV="1">
                  <a:off x="1902" y="3132"/>
                  <a:ext cx="159" cy="300"/>
                </a:xfrm>
                <a:custGeom>
                  <a:avLst/>
                  <a:gdLst>
                    <a:gd name="T0" fmla="*/ 0 w 159"/>
                    <a:gd name="T1" fmla="*/ 288 h 300"/>
                    <a:gd name="T2" fmla="*/ 6 w 159"/>
                    <a:gd name="T3" fmla="*/ 198 h 300"/>
                    <a:gd name="T4" fmla="*/ 78 w 159"/>
                    <a:gd name="T5" fmla="*/ 27 h 300"/>
                    <a:gd name="T6" fmla="*/ 159 w 159"/>
                    <a:gd name="T7" fmla="*/ 0 h 300"/>
                    <a:gd name="T8" fmla="*/ 120 w 159"/>
                    <a:gd name="T9" fmla="*/ 267 h 300"/>
                    <a:gd name="T10" fmla="*/ 24 w 159"/>
                    <a:gd name="T11" fmla="*/ 300 h 3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59" h="300">
                      <a:moveTo>
                        <a:pt x="0" y="288"/>
                      </a:moveTo>
                      <a:lnTo>
                        <a:pt x="6" y="198"/>
                      </a:lnTo>
                      <a:lnTo>
                        <a:pt x="78" y="27"/>
                      </a:lnTo>
                      <a:lnTo>
                        <a:pt x="159" y="0"/>
                      </a:lnTo>
                      <a:lnTo>
                        <a:pt x="120" y="267"/>
                      </a:lnTo>
                      <a:lnTo>
                        <a:pt x="24" y="300"/>
                      </a:lnTo>
                    </a:path>
                  </a:pathLst>
                </a:custGeom>
                <a:solidFill>
                  <a:srgbClr val="CCCCFF"/>
                </a:solidFill>
                <a:ln w="317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33" name="Freeform 332"/>
                <p:cNvSpPr>
                  <a:spLocks/>
                </p:cNvSpPr>
                <p:nvPr/>
              </p:nvSpPr>
              <p:spPr bwMode="auto">
                <a:xfrm>
                  <a:off x="1624" y="1508"/>
                  <a:ext cx="728" cy="1569"/>
                </a:xfrm>
                <a:custGeom>
                  <a:avLst/>
                  <a:gdLst>
                    <a:gd name="T0" fmla="*/ 116 w 728"/>
                    <a:gd name="T1" fmla="*/ 1564 h 1569"/>
                    <a:gd name="T2" fmla="*/ 24 w 728"/>
                    <a:gd name="T3" fmla="*/ 1192 h 1569"/>
                    <a:gd name="T4" fmla="*/ 0 w 728"/>
                    <a:gd name="T5" fmla="*/ 760 h 1569"/>
                    <a:gd name="T6" fmla="*/ 40 w 728"/>
                    <a:gd name="T7" fmla="*/ 292 h 1569"/>
                    <a:gd name="T8" fmla="*/ 132 w 728"/>
                    <a:gd name="T9" fmla="*/ 0 h 1569"/>
                    <a:gd name="T10" fmla="*/ 724 w 728"/>
                    <a:gd name="T11" fmla="*/ 180 h 1569"/>
                    <a:gd name="T12" fmla="*/ 684 w 728"/>
                    <a:gd name="T13" fmla="*/ 464 h 1569"/>
                    <a:gd name="T14" fmla="*/ 680 w 728"/>
                    <a:gd name="T15" fmla="*/ 772 h 1569"/>
                    <a:gd name="T16" fmla="*/ 680 w 728"/>
                    <a:gd name="T17" fmla="*/ 1108 h 1569"/>
                    <a:gd name="T18" fmla="*/ 728 w 728"/>
                    <a:gd name="T19" fmla="*/ 1404 h 1569"/>
                    <a:gd name="T20" fmla="*/ 137 w 728"/>
                    <a:gd name="T21" fmla="*/ 1569 h 1569"/>
                    <a:gd name="T22" fmla="*/ 116 w 728"/>
                    <a:gd name="T23" fmla="*/ 1564 h 15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728" h="1569">
                      <a:moveTo>
                        <a:pt x="116" y="1564"/>
                      </a:moveTo>
                      <a:lnTo>
                        <a:pt x="24" y="1192"/>
                      </a:lnTo>
                      <a:lnTo>
                        <a:pt x="0" y="760"/>
                      </a:lnTo>
                      <a:lnTo>
                        <a:pt x="40" y="292"/>
                      </a:lnTo>
                      <a:lnTo>
                        <a:pt x="132" y="0"/>
                      </a:lnTo>
                      <a:lnTo>
                        <a:pt x="724" y="180"/>
                      </a:lnTo>
                      <a:lnTo>
                        <a:pt x="684" y="464"/>
                      </a:lnTo>
                      <a:lnTo>
                        <a:pt x="680" y="772"/>
                      </a:lnTo>
                      <a:lnTo>
                        <a:pt x="680" y="1108"/>
                      </a:lnTo>
                      <a:lnTo>
                        <a:pt x="728" y="1404"/>
                      </a:lnTo>
                      <a:lnTo>
                        <a:pt x="137" y="1569"/>
                      </a:lnTo>
                      <a:lnTo>
                        <a:pt x="116" y="1564"/>
                      </a:lnTo>
                      <a:close/>
                    </a:path>
                  </a:pathLst>
                </a:custGeom>
                <a:solidFill>
                  <a:srgbClr val="CCECFF"/>
                </a:solidFill>
                <a:ln w="317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34" name="Freeform 333"/>
                <p:cNvSpPr>
                  <a:spLocks/>
                </p:cNvSpPr>
                <p:nvPr/>
              </p:nvSpPr>
              <p:spPr bwMode="auto">
                <a:xfrm>
                  <a:off x="1988" y="2932"/>
                  <a:ext cx="932" cy="244"/>
                </a:xfrm>
                <a:custGeom>
                  <a:avLst/>
                  <a:gdLst>
                    <a:gd name="T0" fmla="*/ 932 w 932"/>
                    <a:gd name="T1" fmla="*/ 0 h 244"/>
                    <a:gd name="T2" fmla="*/ 420 w 932"/>
                    <a:gd name="T3" fmla="*/ 24 h 244"/>
                    <a:gd name="T4" fmla="*/ 76 w 932"/>
                    <a:gd name="T5" fmla="*/ 144 h 244"/>
                    <a:gd name="T6" fmla="*/ 0 w 932"/>
                    <a:gd name="T7" fmla="*/ 240 h 244"/>
                    <a:gd name="T8" fmla="*/ 828 w 932"/>
                    <a:gd name="T9" fmla="*/ 244 h 244"/>
                    <a:gd name="T10" fmla="*/ 932 w 932"/>
                    <a:gd name="T11" fmla="*/ 0 h 2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32" h="244">
                      <a:moveTo>
                        <a:pt x="932" y="0"/>
                      </a:moveTo>
                      <a:lnTo>
                        <a:pt x="420" y="24"/>
                      </a:lnTo>
                      <a:lnTo>
                        <a:pt x="76" y="144"/>
                      </a:lnTo>
                      <a:lnTo>
                        <a:pt x="0" y="240"/>
                      </a:lnTo>
                      <a:lnTo>
                        <a:pt x="828" y="244"/>
                      </a:lnTo>
                      <a:lnTo>
                        <a:pt x="932" y="0"/>
                      </a:lnTo>
                      <a:close/>
                    </a:path>
                  </a:pathLst>
                </a:custGeom>
                <a:solidFill>
                  <a:srgbClr val="CCECFF"/>
                </a:solidFill>
                <a:ln w="317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35" name="Freeform 334"/>
                <p:cNvSpPr>
                  <a:spLocks/>
                </p:cNvSpPr>
                <p:nvPr/>
              </p:nvSpPr>
              <p:spPr bwMode="auto">
                <a:xfrm>
                  <a:off x="2908" y="2932"/>
                  <a:ext cx="696" cy="248"/>
                </a:xfrm>
                <a:custGeom>
                  <a:avLst/>
                  <a:gdLst>
                    <a:gd name="T0" fmla="*/ 64 w 696"/>
                    <a:gd name="T1" fmla="*/ 0 h 248"/>
                    <a:gd name="T2" fmla="*/ 576 w 696"/>
                    <a:gd name="T3" fmla="*/ 6 h 248"/>
                    <a:gd name="T4" fmla="*/ 696 w 696"/>
                    <a:gd name="T5" fmla="*/ 44 h 248"/>
                    <a:gd name="T6" fmla="*/ 658 w 696"/>
                    <a:gd name="T7" fmla="*/ 244 h 248"/>
                    <a:gd name="T8" fmla="*/ 0 w 696"/>
                    <a:gd name="T9" fmla="*/ 248 h 248"/>
                    <a:gd name="T10" fmla="*/ 64 w 696"/>
                    <a:gd name="T11" fmla="*/ 0 h 2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96" h="248">
                      <a:moveTo>
                        <a:pt x="64" y="0"/>
                      </a:moveTo>
                      <a:lnTo>
                        <a:pt x="576" y="6"/>
                      </a:lnTo>
                      <a:lnTo>
                        <a:pt x="696" y="44"/>
                      </a:lnTo>
                      <a:lnTo>
                        <a:pt x="658" y="244"/>
                      </a:lnTo>
                      <a:lnTo>
                        <a:pt x="0" y="248"/>
                      </a:lnTo>
                      <a:lnTo>
                        <a:pt x="64" y="0"/>
                      </a:lnTo>
                      <a:close/>
                    </a:path>
                  </a:pathLst>
                </a:custGeom>
                <a:solidFill>
                  <a:srgbClr val="CCECFF"/>
                </a:solidFill>
                <a:ln w="317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36" name="Freeform 335"/>
                <p:cNvSpPr>
                  <a:spLocks/>
                </p:cNvSpPr>
                <p:nvPr/>
              </p:nvSpPr>
              <p:spPr bwMode="auto">
                <a:xfrm flipV="1">
                  <a:off x="1988" y="1414"/>
                  <a:ext cx="932" cy="244"/>
                </a:xfrm>
                <a:custGeom>
                  <a:avLst/>
                  <a:gdLst>
                    <a:gd name="T0" fmla="*/ 932 w 932"/>
                    <a:gd name="T1" fmla="*/ 0 h 244"/>
                    <a:gd name="T2" fmla="*/ 420 w 932"/>
                    <a:gd name="T3" fmla="*/ 24 h 244"/>
                    <a:gd name="T4" fmla="*/ 76 w 932"/>
                    <a:gd name="T5" fmla="*/ 144 h 244"/>
                    <a:gd name="T6" fmla="*/ 0 w 932"/>
                    <a:gd name="T7" fmla="*/ 240 h 244"/>
                    <a:gd name="T8" fmla="*/ 828 w 932"/>
                    <a:gd name="T9" fmla="*/ 244 h 244"/>
                    <a:gd name="T10" fmla="*/ 932 w 932"/>
                    <a:gd name="T11" fmla="*/ 0 h 2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32" h="244">
                      <a:moveTo>
                        <a:pt x="932" y="0"/>
                      </a:moveTo>
                      <a:lnTo>
                        <a:pt x="420" y="24"/>
                      </a:lnTo>
                      <a:lnTo>
                        <a:pt x="76" y="144"/>
                      </a:lnTo>
                      <a:lnTo>
                        <a:pt x="0" y="240"/>
                      </a:lnTo>
                      <a:lnTo>
                        <a:pt x="828" y="244"/>
                      </a:lnTo>
                      <a:lnTo>
                        <a:pt x="932" y="0"/>
                      </a:lnTo>
                      <a:close/>
                    </a:path>
                  </a:pathLst>
                </a:custGeom>
                <a:solidFill>
                  <a:srgbClr val="CCECFF"/>
                </a:solidFill>
                <a:ln w="317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37" name="Freeform 336"/>
                <p:cNvSpPr>
                  <a:spLocks/>
                </p:cNvSpPr>
                <p:nvPr/>
              </p:nvSpPr>
              <p:spPr bwMode="auto">
                <a:xfrm flipV="1">
                  <a:off x="2908" y="1414"/>
                  <a:ext cx="696" cy="248"/>
                </a:xfrm>
                <a:custGeom>
                  <a:avLst/>
                  <a:gdLst>
                    <a:gd name="T0" fmla="*/ 64 w 696"/>
                    <a:gd name="T1" fmla="*/ 0 h 248"/>
                    <a:gd name="T2" fmla="*/ 576 w 696"/>
                    <a:gd name="T3" fmla="*/ 6 h 248"/>
                    <a:gd name="T4" fmla="*/ 696 w 696"/>
                    <a:gd name="T5" fmla="*/ 44 h 248"/>
                    <a:gd name="T6" fmla="*/ 658 w 696"/>
                    <a:gd name="T7" fmla="*/ 244 h 248"/>
                    <a:gd name="T8" fmla="*/ 0 w 696"/>
                    <a:gd name="T9" fmla="*/ 248 h 248"/>
                    <a:gd name="T10" fmla="*/ 64 w 696"/>
                    <a:gd name="T11" fmla="*/ 0 h 2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96" h="248">
                      <a:moveTo>
                        <a:pt x="64" y="0"/>
                      </a:moveTo>
                      <a:lnTo>
                        <a:pt x="576" y="6"/>
                      </a:lnTo>
                      <a:lnTo>
                        <a:pt x="696" y="44"/>
                      </a:lnTo>
                      <a:lnTo>
                        <a:pt x="658" y="244"/>
                      </a:lnTo>
                      <a:lnTo>
                        <a:pt x="0" y="248"/>
                      </a:lnTo>
                      <a:lnTo>
                        <a:pt x="64" y="0"/>
                      </a:lnTo>
                      <a:close/>
                    </a:path>
                  </a:pathLst>
                </a:custGeom>
                <a:solidFill>
                  <a:srgbClr val="CCECFF"/>
                </a:solidFill>
                <a:ln w="317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38" name="Freeform 337"/>
                <p:cNvSpPr>
                  <a:spLocks/>
                </p:cNvSpPr>
                <p:nvPr/>
              </p:nvSpPr>
              <p:spPr bwMode="auto">
                <a:xfrm>
                  <a:off x="3852" y="1572"/>
                  <a:ext cx="728" cy="1448"/>
                </a:xfrm>
                <a:custGeom>
                  <a:avLst/>
                  <a:gdLst>
                    <a:gd name="T0" fmla="*/ 612 w 728"/>
                    <a:gd name="T1" fmla="*/ 1448 h 1448"/>
                    <a:gd name="T2" fmla="*/ 704 w 728"/>
                    <a:gd name="T3" fmla="*/ 1128 h 1448"/>
                    <a:gd name="T4" fmla="*/ 728 w 728"/>
                    <a:gd name="T5" fmla="*/ 696 h 1448"/>
                    <a:gd name="T6" fmla="*/ 688 w 728"/>
                    <a:gd name="T7" fmla="*/ 228 h 1448"/>
                    <a:gd name="T8" fmla="*/ 608 w 728"/>
                    <a:gd name="T9" fmla="*/ 0 h 1448"/>
                    <a:gd name="T10" fmla="*/ 20 w 728"/>
                    <a:gd name="T11" fmla="*/ 128 h 1448"/>
                    <a:gd name="T12" fmla="*/ 44 w 728"/>
                    <a:gd name="T13" fmla="*/ 400 h 1448"/>
                    <a:gd name="T14" fmla="*/ 48 w 728"/>
                    <a:gd name="T15" fmla="*/ 708 h 1448"/>
                    <a:gd name="T16" fmla="*/ 48 w 728"/>
                    <a:gd name="T17" fmla="*/ 1044 h 1448"/>
                    <a:gd name="T18" fmla="*/ 0 w 728"/>
                    <a:gd name="T19" fmla="*/ 1340 h 1448"/>
                    <a:gd name="T20" fmla="*/ 596 w 728"/>
                    <a:gd name="T21" fmla="*/ 1444 h 14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728" h="1448">
                      <a:moveTo>
                        <a:pt x="612" y="1448"/>
                      </a:moveTo>
                      <a:lnTo>
                        <a:pt x="704" y="1128"/>
                      </a:lnTo>
                      <a:lnTo>
                        <a:pt x="728" y="696"/>
                      </a:lnTo>
                      <a:lnTo>
                        <a:pt x="688" y="228"/>
                      </a:lnTo>
                      <a:lnTo>
                        <a:pt x="608" y="0"/>
                      </a:lnTo>
                      <a:lnTo>
                        <a:pt x="20" y="128"/>
                      </a:lnTo>
                      <a:lnTo>
                        <a:pt x="44" y="400"/>
                      </a:lnTo>
                      <a:lnTo>
                        <a:pt x="48" y="708"/>
                      </a:lnTo>
                      <a:lnTo>
                        <a:pt x="48" y="1044"/>
                      </a:lnTo>
                      <a:lnTo>
                        <a:pt x="0" y="1340"/>
                      </a:lnTo>
                      <a:lnTo>
                        <a:pt x="596" y="1444"/>
                      </a:lnTo>
                    </a:path>
                  </a:pathLst>
                </a:custGeom>
                <a:solidFill>
                  <a:srgbClr val="CCECFF"/>
                </a:solidFill>
                <a:ln w="317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39" name="Freeform 338"/>
                <p:cNvSpPr>
                  <a:spLocks/>
                </p:cNvSpPr>
                <p:nvPr/>
              </p:nvSpPr>
              <p:spPr bwMode="auto">
                <a:xfrm>
                  <a:off x="616" y="2828"/>
                  <a:ext cx="412" cy="384"/>
                </a:xfrm>
                <a:custGeom>
                  <a:avLst/>
                  <a:gdLst>
                    <a:gd name="T0" fmla="*/ 0 w 412"/>
                    <a:gd name="T1" fmla="*/ 0 h 384"/>
                    <a:gd name="T2" fmla="*/ 104 w 412"/>
                    <a:gd name="T3" fmla="*/ 324 h 384"/>
                    <a:gd name="T4" fmla="*/ 208 w 412"/>
                    <a:gd name="T5" fmla="*/ 384 h 384"/>
                    <a:gd name="T6" fmla="*/ 412 w 412"/>
                    <a:gd name="T7" fmla="*/ 344 h 384"/>
                    <a:gd name="T8" fmla="*/ 256 w 412"/>
                    <a:gd name="T9" fmla="*/ 284 h 384"/>
                    <a:gd name="T10" fmla="*/ 148 w 412"/>
                    <a:gd name="T11" fmla="*/ 152 h 384"/>
                    <a:gd name="T12" fmla="*/ 0 w 412"/>
                    <a:gd name="T13" fmla="*/ 0 h 3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12" h="384">
                      <a:moveTo>
                        <a:pt x="0" y="0"/>
                      </a:moveTo>
                      <a:lnTo>
                        <a:pt x="104" y="324"/>
                      </a:lnTo>
                      <a:lnTo>
                        <a:pt x="208" y="384"/>
                      </a:lnTo>
                      <a:lnTo>
                        <a:pt x="412" y="344"/>
                      </a:lnTo>
                      <a:lnTo>
                        <a:pt x="256" y="284"/>
                      </a:lnTo>
                      <a:lnTo>
                        <a:pt x="148" y="15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CCECFF"/>
                </a:solidFill>
                <a:ln w="317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40" name="Freeform 339"/>
                <p:cNvSpPr>
                  <a:spLocks/>
                </p:cNvSpPr>
                <p:nvPr/>
              </p:nvSpPr>
              <p:spPr bwMode="auto">
                <a:xfrm>
                  <a:off x="844" y="3080"/>
                  <a:ext cx="904" cy="16"/>
                </a:xfrm>
                <a:custGeom>
                  <a:avLst/>
                  <a:gdLst>
                    <a:gd name="T0" fmla="*/ 0 w 904"/>
                    <a:gd name="T1" fmla="*/ 0 h 16"/>
                    <a:gd name="T2" fmla="*/ 540 w 904"/>
                    <a:gd name="T3" fmla="*/ 16 h 16"/>
                    <a:gd name="T4" fmla="*/ 904 w 904"/>
                    <a:gd name="T5" fmla="*/ 4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904" h="16">
                      <a:moveTo>
                        <a:pt x="0" y="0"/>
                      </a:moveTo>
                      <a:lnTo>
                        <a:pt x="540" y="16"/>
                      </a:lnTo>
                      <a:lnTo>
                        <a:pt x="904" y="4"/>
                      </a:lnTo>
                    </a:path>
                  </a:pathLst>
                </a:custGeom>
                <a:noFill/>
                <a:ln w="317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41" name="Freeform 340"/>
                <p:cNvSpPr>
                  <a:spLocks/>
                </p:cNvSpPr>
                <p:nvPr/>
              </p:nvSpPr>
              <p:spPr bwMode="auto">
                <a:xfrm>
                  <a:off x="664" y="2792"/>
                  <a:ext cx="1084" cy="288"/>
                </a:xfrm>
                <a:custGeom>
                  <a:avLst/>
                  <a:gdLst>
                    <a:gd name="T0" fmla="*/ 0 w 1072"/>
                    <a:gd name="T1" fmla="*/ 0 h 284"/>
                    <a:gd name="T2" fmla="*/ 460 w 1072"/>
                    <a:gd name="T3" fmla="*/ 168 h 284"/>
                    <a:gd name="T4" fmla="*/ 1072 w 1072"/>
                    <a:gd name="T5" fmla="*/ 284 h 2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072" h="284">
                      <a:moveTo>
                        <a:pt x="0" y="0"/>
                      </a:moveTo>
                      <a:lnTo>
                        <a:pt x="460" y="168"/>
                      </a:lnTo>
                      <a:lnTo>
                        <a:pt x="1072" y="284"/>
                      </a:lnTo>
                    </a:path>
                  </a:pathLst>
                </a:custGeom>
                <a:noFill/>
                <a:ln w="317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42" name="Freeform 341"/>
                <p:cNvSpPr>
                  <a:spLocks/>
                </p:cNvSpPr>
                <p:nvPr/>
              </p:nvSpPr>
              <p:spPr bwMode="auto">
                <a:xfrm>
                  <a:off x="536" y="1816"/>
                  <a:ext cx="132" cy="972"/>
                </a:xfrm>
                <a:custGeom>
                  <a:avLst/>
                  <a:gdLst>
                    <a:gd name="T0" fmla="*/ 12 w 132"/>
                    <a:gd name="T1" fmla="*/ 192 h 972"/>
                    <a:gd name="T2" fmla="*/ 44 w 132"/>
                    <a:gd name="T3" fmla="*/ 56 h 972"/>
                    <a:gd name="T4" fmla="*/ 132 w 132"/>
                    <a:gd name="T5" fmla="*/ 0 h 972"/>
                    <a:gd name="T6" fmla="*/ 92 w 132"/>
                    <a:gd name="T7" fmla="*/ 200 h 972"/>
                    <a:gd name="T8" fmla="*/ 80 w 132"/>
                    <a:gd name="T9" fmla="*/ 484 h 972"/>
                    <a:gd name="T10" fmla="*/ 100 w 132"/>
                    <a:gd name="T11" fmla="*/ 792 h 972"/>
                    <a:gd name="T12" fmla="*/ 132 w 132"/>
                    <a:gd name="T13" fmla="*/ 972 h 972"/>
                    <a:gd name="T14" fmla="*/ 44 w 132"/>
                    <a:gd name="T15" fmla="*/ 912 h 972"/>
                    <a:gd name="T16" fmla="*/ 13 w 132"/>
                    <a:gd name="T17" fmla="*/ 796 h 972"/>
                    <a:gd name="T18" fmla="*/ 0 w 132"/>
                    <a:gd name="T19" fmla="*/ 480 h 972"/>
                    <a:gd name="T20" fmla="*/ 12 w 132"/>
                    <a:gd name="T21" fmla="*/ 192 h 9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32" h="972">
                      <a:moveTo>
                        <a:pt x="12" y="192"/>
                      </a:moveTo>
                      <a:lnTo>
                        <a:pt x="44" y="56"/>
                      </a:lnTo>
                      <a:lnTo>
                        <a:pt x="132" y="0"/>
                      </a:lnTo>
                      <a:lnTo>
                        <a:pt x="92" y="200"/>
                      </a:lnTo>
                      <a:lnTo>
                        <a:pt x="80" y="484"/>
                      </a:lnTo>
                      <a:lnTo>
                        <a:pt x="100" y="792"/>
                      </a:lnTo>
                      <a:lnTo>
                        <a:pt x="132" y="972"/>
                      </a:lnTo>
                      <a:lnTo>
                        <a:pt x="44" y="912"/>
                      </a:lnTo>
                      <a:lnTo>
                        <a:pt x="13" y="796"/>
                      </a:lnTo>
                      <a:lnTo>
                        <a:pt x="0" y="480"/>
                      </a:lnTo>
                      <a:lnTo>
                        <a:pt x="12" y="192"/>
                      </a:lnTo>
                      <a:close/>
                    </a:path>
                  </a:pathLst>
                </a:custGeom>
                <a:noFill/>
                <a:ln w="317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43" name="Line 342"/>
                <p:cNvSpPr>
                  <a:spLocks noChangeShapeType="1"/>
                </p:cNvSpPr>
                <p:nvPr/>
              </p:nvSpPr>
              <p:spPr bwMode="auto">
                <a:xfrm>
                  <a:off x="576" y="2736"/>
                  <a:ext cx="48" cy="10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44" name="Freeform 343"/>
                <p:cNvSpPr>
                  <a:spLocks/>
                </p:cNvSpPr>
                <p:nvPr/>
              </p:nvSpPr>
              <p:spPr bwMode="auto">
                <a:xfrm>
                  <a:off x="1808" y="2924"/>
                  <a:ext cx="2068" cy="316"/>
                </a:xfrm>
                <a:custGeom>
                  <a:avLst/>
                  <a:gdLst>
                    <a:gd name="T0" fmla="*/ 1952 w 2068"/>
                    <a:gd name="T1" fmla="*/ 316 h 316"/>
                    <a:gd name="T2" fmla="*/ 2068 w 2068"/>
                    <a:gd name="T3" fmla="*/ 228 h 316"/>
                    <a:gd name="T4" fmla="*/ 2068 w 2068"/>
                    <a:gd name="T5" fmla="*/ 176 h 316"/>
                    <a:gd name="T6" fmla="*/ 1676 w 2068"/>
                    <a:gd name="T7" fmla="*/ 0 h 316"/>
                    <a:gd name="T8" fmla="*/ 1084 w 2068"/>
                    <a:gd name="T9" fmla="*/ 12 h 316"/>
                    <a:gd name="T10" fmla="*/ 588 w 2068"/>
                    <a:gd name="T11" fmla="*/ 32 h 316"/>
                    <a:gd name="T12" fmla="*/ 84 w 2068"/>
                    <a:gd name="T13" fmla="*/ 216 h 316"/>
                    <a:gd name="T14" fmla="*/ 0 w 2068"/>
                    <a:gd name="T15" fmla="*/ 316 h 3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068" h="316">
                      <a:moveTo>
                        <a:pt x="1952" y="316"/>
                      </a:moveTo>
                      <a:lnTo>
                        <a:pt x="2068" y="228"/>
                      </a:lnTo>
                      <a:lnTo>
                        <a:pt x="2068" y="176"/>
                      </a:lnTo>
                      <a:lnTo>
                        <a:pt x="1676" y="0"/>
                      </a:lnTo>
                      <a:lnTo>
                        <a:pt x="1084" y="12"/>
                      </a:lnTo>
                      <a:lnTo>
                        <a:pt x="588" y="32"/>
                      </a:lnTo>
                      <a:lnTo>
                        <a:pt x="84" y="216"/>
                      </a:lnTo>
                      <a:lnTo>
                        <a:pt x="0" y="316"/>
                      </a:lnTo>
                    </a:path>
                  </a:pathLst>
                </a:custGeom>
                <a:noFill/>
                <a:ln w="317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45" name="Line 344"/>
                <p:cNvSpPr>
                  <a:spLocks noChangeShapeType="1"/>
                </p:cNvSpPr>
                <p:nvPr/>
              </p:nvSpPr>
              <p:spPr bwMode="auto">
                <a:xfrm flipH="1">
                  <a:off x="2784" y="3156"/>
                  <a:ext cx="40" cy="92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46" name="Freeform 345"/>
                <p:cNvSpPr>
                  <a:spLocks/>
                </p:cNvSpPr>
                <p:nvPr/>
              </p:nvSpPr>
              <p:spPr bwMode="auto">
                <a:xfrm flipV="1">
                  <a:off x="1808" y="1348"/>
                  <a:ext cx="2068" cy="316"/>
                </a:xfrm>
                <a:custGeom>
                  <a:avLst/>
                  <a:gdLst>
                    <a:gd name="T0" fmla="*/ 1952 w 2068"/>
                    <a:gd name="T1" fmla="*/ 316 h 316"/>
                    <a:gd name="T2" fmla="*/ 2068 w 2068"/>
                    <a:gd name="T3" fmla="*/ 228 h 316"/>
                    <a:gd name="T4" fmla="*/ 2068 w 2068"/>
                    <a:gd name="T5" fmla="*/ 176 h 316"/>
                    <a:gd name="T6" fmla="*/ 1676 w 2068"/>
                    <a:gd name="T7" fmla="*/ 0 h 316"/>
                    <a:gd name="T8" fmla="*/ 1084 w 2068"/>
                    <a:gd name="T9" fmla="*/ 12 h 316"/>
                    <a:gd name="T10" fmla="*/ 588 w 2068"/>
                    <a:gd name="T11" fmla="*/ 32 h 316"/>
                    <a:gd name="T12" fmla="*/ 84 w 2068"/>
                    <a:gd name="T13" fmla="*/ 216 h 316"/>
                    <a:gd name="T14" fmla="*/ 0 w 2068"/>
                    <a:gd name="T15" fmla="*/ 316 h 3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068" h="316">
                      <a:moveTo>
                        <a:pt x="1952" y="316"/>
                      </a:moveTo>
                      <a:lnTo>
                        <a:pt x="2068" y="228"/>
                      </a:lnTo>
                      <a:lnTo>
                        <a:pt x="2068" y="176"/>
                      </a:lnTo>
                      <a:lnTo>
                        <a:pt x="1676" y="0"/>
                      </a:lnTo>
                      <a:lnTo>
                        <a:pt x="1084" y="12"/>
                      </a:lnTo>
                      <a:lnTo>
                        <a:pt x="588" y="32"/>
                      </a:lnTo>
                      <a:lnTo>
                        <a:pt x="84" y="216"/>
                      </a:lnTo>
                      <a:lnTo>
                        <a:pt x="0" y="316"/>
                      </a:lnTo>
                    </a:path>
                  </a:pathLst>
                </a:custGeom>
                <a:noFill/>
                <a:ln w="317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47" name="Freeform 346"/>
                <p:cNvSpPr>
                  <a:spLocks/>
                </p:cNvSpPr>
                <p:nvPr/>
              </p:nvSpPr>
              <p:spPr bwMode="auto">
                <a:xfrm flipV="1">
                  <a:off x="616" y="1388"/>
                  <a:ext cx="412" cy="384"/>
                </a:xfrm>
                <a:custGeom>
                  <a:avLst/>
                  <a:gdLst>
                    <a:gd name="T0" fmla="*/ 0 w 412"/>
                    <a:gd name="T1" fmla="*/ 0 h 384"/>
                    <a:gd name="T2" fmla="*/ 104 w 412"/>
                    <a:gd name="T3" fmla="*/ 324 h 384"/>
                    <a:gd name="T4" fmla="*/ 208 w 412"/>
                    <a:gd name="T5" fmla="*/ 384 h 384"/>
                    <a:gd name="T6" fmla="*/ 412 w 412"/>
                    <a:gd name="T7" fmla="*/ 344 h 384"/>
                    <a:gd name="T8" fmla="*/ 256 w 412"/>
                    <a:gd name="T9" fmla="*/ 284 h 384"/>
                    <a:gd name="T10" fmla="*/ 148 w 412"/>
                    <a:gd name="T11" fmla="*/ 152 h 384"/>
                    <a:gd name="T12" fmla="*/ 0 w 412"/>
                    <a:gd name="T13" fmla="*/ 0 h 3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12" h="384">
                      <a:moveTo>
                        <a:pt x="0" y="0"/>
                      </a:moveTo>
                      <a:lnTo>
                        <a:pt x="104" y="324"/>
                      </a:lnTo>
                      <a:lnTo>
                        <a:pt x="208" y="384"/>
                      </a:lnTo>
                      <a:lnTo>
                        <a:pt x="412" y="344"/>
                      </a:lnTo>
                      <a:lnTo>
                        <a:pt x="256" y="284"/>
                      </a:lnTo>
                      <a:lnTo>
                        <a:pt x="148" y="15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CCECFF"/>
                </a:solidFill>
                <a:ln w="317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48" name="Freeform 347"/>
                <p:cNvSpPr>
                  <a:spLocks/>
                </p:cNvSpPr>
                <p:nvPr/>
              </p:nvSpPr>
              <p:spPr bwMode="auto">
                <a:xfrm flipV="1">
                  <a:off x="844" y="1504"/>
                  <a:ext cx="904" cy="16"/>
                </a:xfrm>
                <a:custGeom>
                  <a:avLst/>
                  <a:gdLst>
                    <a:gd name="T0" fmla="*/ 0 w 904"/>
                    <a:gd name="T1" fmla="*/ 0 h 16"/>
                    <a:gd name="T2" fmla="*/ 540 w 904"/>
                    <a:gd name="T3" fmla="*/ 16 h 16"/>
                    <a:gd name="T4" fmla="*/ 904 w 904"/>
                    <a:gd name="T5" fmla="*/ 4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904" h="16">
                      <a:moveTo>
                        <a:pt x="0" y="0"/>
                      </a:moveTo>
                      <a:lnTo>
                        <a:pt x="540" y="16"/>
                      </a:lnTo>
                      <a:lnTo>
                        <a:pt x="904" y="4"/>
                      </a:lnTo>
                    </a:path>
                  </a:pathLst>
                </a:custGeom>
                <a:noFill/>
                <a:ln w="317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49" name="Freeform 348"/>
                <p:cNvSpPr>
                  <a:spLocks/>
                </p:cNvSpPr>
                <p:nvPr/>
              </p:nvSpPr>
              <p:spPr bwMode="auto">
                <a:xfrm flipV="1">
                  <a:off x="664" y="1520"/>
                  <a:ext cx="1084" cy="288"/>
                </a:xfrm>
                <a:custGeom>
                  <a:avLst/>
                  <a:gdLst>
                    <a:gd name="T0" fmla="*/ 0 w 1072"/>
                    <a:gd name="T1" fmla="*/ 0 h 284"/>
                    <a:gd name="T2" fmla="*/ 460 w 1072"/>
                    <a:gd name="T3" fmla="*/ 168 h 284"/>
                    <a:gd name="T4" fmla="*/ 1072 w 1072"/>
                    <a:gd name="T5" fmla="*/ 284 h 2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072" h="284">
                      <a:moveTo>
                        <a:pt x="0" y="0"/>
                      </a:moveTo>
                      <a:lnTo>
                        <a:pt x="460" y="168"/>
                      </a:lnTo>
                      <a:lnTo>
                        <a:pt x="1072" y="284"/>
                      </a:lnTo>
                    </a:path>
                  </a:pathLst>
                </a:custGeom>
                <a:noFill/>
                <a:ln w="317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50" name="Line 349"/>
                <p:cNvSpPr>
                  <a:spLocks noChangeShapeType="1"/>
                </p:cNvSpPr>
                <p:nvPr/>
              </p:nvSpPr>
              <p:spPr bwMode="auto">
                <a:xfrm flipV="1">
                  <a:off x="576" y="1760"/>
                  <a:ext cx="48" cy="10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51" name="Freeform 350"/>
                <p:cNvSpPr>
                  <a:spLocks/>
                </p:cNvSpPr>
                <p:nvPr/>
              </p:nvSpPr>
              <p:spPr bwMode="auto">
                <a:xfrm>
                  <a:off x="4456" y="2996"/>
                  <a:ext cx="544" cy="20"/>
                </a:xfrm>
                <a:custGeom>
                  <a:avLst/>
                  <a:gdLst>
                    <a:gd name="T0" fmla="*/ 0 w 544"/>
                    <a:gd name="T1" fmla="*/ 20 h 20"/>
                    <a:gd name="T2" fmla="*/ 488 w 544"/>
                    <a:gd name="T3" fmla="*/ 16 h 20"/>
                    <a:gd name="T4" fmla="*/ 544 w 544"/>
                    <a:gd name="T5" fmla="*/ 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544" h="20">
                      <a:moveTo>
                        <a:pt x="0" y="20"/>
                      </a:moveTo>
                      <a:lnTo>
                        <a:pt x="488" y="16"/>
                      </a:lnTo>
                      <a:lnTo>
                        <a:pt x="544" y="0"/>
                      </a:lnTo>
                    </a:path>
                  </a:pathLst>
                </a:custGeom>
                <a:noFill/>
                <a:ln w="317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52" name="Freeform 351"/>
                <p:cNvSpPr>
                  <a:spLocks/>
                </p:cNvSpPr>
                <p:nvPr/>
              </p:nvSpPr>
              <p:spPr bwMode="auto">
                <a:xfrm>
                  <a:off x="4456" y="1572"/>
                  <a:ext cx="532" cy="20"/>
                </a:xfrm>
                <a:custGeom>
                  <a:avLst/>
                  <a:gdLst>
                    <a:gd name="T0" fmla="*/ 0 w 532"/>
                    <a:gd name="T1" fmla="*/ 0 h 20"/>
                    <a:gd name="T2" fmla="*/ 476 w 532"/>
                    <a:gd name="T3" fmla="*/ 4 h 20"/>
                    <a:gd name="T4" fmla="*/ 532 w 532"/>
                    <a:gd name="T5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532" h="20">
                      <a:moveTo>
                        <a:pt x="0" y="0"/>
                      </a:moveTo>
                      <a:lnTo>
                        <a:pt x="476" y="4"/>
                      </a:lnTo>
                      <a:lnTo>
                        <a:pt x="532" y="20"/>
                      </a:lnTo>
                    </a:path>
                  </a:pathLst>
                </a:custGeom>
                <a:noFill/>
                <a:ln w="317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53" name="Freeform 352"/>
                <p:cNvSpPr>
                  <a:spLocks/>
                </p:cNvSpPr>
                <p:nvPr/>
              </p:nvSpPr>
              <p:spPr bwMode="auto">
                <a:xfrm>
                  <a:off x="4896" y="1440"/>
                  <a:ext cx="148" cy="1716"/>
                </a:xfrm>
                <a:custGeom>
                  <a:avLst/>
                  <a:gdLst>
                    <a:gd name="T0" fmla="*/ 0 w 148"/>
                    <a:gd name="T1" fmla="*/ 0 h 1716"/>
                    <a:gd name="T2" fmla="*/ 76 w 148"/>
                    <a:gd name="T3" fmla="*/ 64 h 1716"/>
                    <a:gd name="T4" fmla="*/ 108 w 148"/>
                    <a:gd name="T5" fmla="*/ 156 h 1716"/>
                    <a:gd name="T6" fmla="*/ 148 w 148"/>
                    <a:gd name="T7" fmla="*/ 788 h 1716"/>
                    <a:gd name="T8" fmla="*/ 104 w 148"/>
                    <a:gd name="T9" fmla="*/ 1568 h 1716"/>
                    <a:gd name="T10" fmla="*/ 84 w 148"/>
                    <a:gd name="T11" fmla="*/ 1652 h 1716"/>
                    <a:gd name="T12" fmla="*/ 1 w 148"/>
                    <a:gd name="T13" fmla="*/ 1716 h 17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48" h="1716">
                      <a:moveTo>
                        <a:pt x="0" y="0"/>
                      </a:moveTo>
                      <a:lnTo>
                        <a:pt x="76" y="64"/>
                      </a:lnTo>
                      <a:lnTo>
                        <a:pt x="108" y="156"/>
                      </a:lnTo>
                      <a:lnTo>
                        <a:pt x="148" y="788"/>
                      </a:lnTo>
                      <a:lnTo>
                        <a:pt x="104" y="1568"/>
                      </a:lnTo>
                      <a:lnTo>
                        <a:pt x="84" y="1652"/>
                      </a:lnTo>
                      <a:lnTo>
                        <a:pt x="1" y="1716"/>
                      </a:lnTo>
                    </a:path>
                  </a:pathLst>
                </a:custGeom>
                <a:noFill/>
                <a:ln w="317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54" name="Freeform 353"/>
                <p:cNvSpPr>
                  <a:spLocks/>
                </p:cNvSpPr>
                <p:nvPr/>
              </p:nvSpPr>
              <p:spPr bwMode="auto">
                <a:xfrm>
                  <a:off x="4856" y="1500"/>
                  <a:ext cx="136" cy="1580"/>
                </a:xfrm>
                <a:custGeom>
                  <a:avLst/>
                  <a:gdLst>
                    <a:gd name="T0" fmla="*/ 0 w 136"/>
                    <a:gd name="T1" fmla="*/ 0 h 1580"/>
                    <a:gd name="T2" fmla="*/ 96 w 136"/>
                    <a:gd name="T3" fmla="*/ 80 h 1580"/>
                    <a:gd name="T4" fmla="*/ 136 w 136"/>
                    <a:gd name="T5" fmla="*/ 780 h 1580"/>
                    <a:gd name="T6" fmla="*/ 96 w 136"/>
                    <a:gd name="T7" fmla="*/ 1504 h 1580"/>
                    <a:gd name="T8" fmla="*/ 1 w 136"/>
                    <a:gd name="T9" fmla="*/ 1580 h 15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6" h="1580">
                      <a:moveTo>
                        <a:pt x="0" y="0"/>
                      </a:moveTo>
                      <a:lnTo>
                        <a:pt x="96" y="80"/>
                      </a:lnTo>
                      <a:lnTo>
                        <a:pt x="136" y="780"/>
                      </a:lnTo>
                      <a:lnTo>
                        <a:pt x="96" y="1504"/>
                      </a:lnTo>
                      <a:lnTo>
                        <a:pt x="1" y="1580"/>
                      </a:lnTo>
                    </a:path>
                  </a:pathLst>
                </a:custGeom>
                <a:noFill/>
                <a:ln w="317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55" name="Freeform 354"/>
                <p:cNvSpPr>
                  <a:spLocks/>
                </p:cNvSpPr>
                <p:nvPr/>
              </p:nvSpPr>
              <p:spPr bwMode="auto">
                <a:xfrm>
                  <a:off x="4950" y="2603"/>
                  <a:ext cx="75" cy="402"/>
                </a:xfrm>
                <a:custGeom>
                  <a:avLst/>
                  <a:gdLst>
                    <a:gd name="T0" fmla="*/ 0 w 66"/>
                    <a:gd name="T1" fmla="*/ 306 h 306"/>
                    <a:gd name="T2" fmla="*/ 50 w 66"/>
                    <a:gd name="T3" fmla="*/ 299 h 306"/>
                    <a:gd name="T4" fmla="*/ 66 w 66"/>
                    <a:gd name="T5" fmla="*/ 6 h 306"/>
                    <a:gd name="T6" fmla="*/ 18 w 66"/>
                    <a:gd name="T7" fmla="*/ 0 h 306"/>
                    <a:gd name="T8" fmla="*/ 0 w 66"/>
                    <a:gd name="T9" fmla="*/ 306 h 3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6" h="306">
                      <a:moveTo>
                        <a:pt x="0" y="306"/>
                      </a:moveTo>
                      <a:lnTo>
                        <a:pt x="50" y="299"/>
                      </a:lnTo>
                      <a:lnTo>
                        <a:pt x="66" y="6"/>
                      </a:lnTo>
                      <a:lnTo>
                        <a:pt x="18" y="0"/>
                      </a:lnTo>
                      <a:lnTo>
                        <a:pt x="0" y="306"/>
                      </a:lnTo>
                      <a:close/>
                    </a:path>
                  </a:pathLst>
                </a:custGeom>
                <a:solidFill>
                  <a:srgbClr val="FFCCFF"/>
                </a:solidFill>
                <a:ln w="317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56" name="Freeform 355"/>
                <p:cNvSpPr>
                  <a:spLocks/>
                </p:cNvSpPr>
                <p:nvPr/>
              </p:nvSpPr>
              <p:spPr bwMode="auto">
                <a:xfrm flipV="1">
                  <a:off x="4956" y="1584"/>
                  <a:ext cx="66" cy="402"/>
                </a:xfrm>
                <a:custGeom>
                  <a:avLst/>
                  <a:gdLst>
                    <a:gd name="T0" fmla="*/ 0 w 66"/>
                    <a:gd name="T1" fmla="*/ 306 h 306"/>
                    <a:gd name="T2" fmla="*/ 50 w 66"/>
                    <a:gd name="T3" fmla="*/ 299 h 306"/>
                    <a:gd name="T4" fmla="*/ 66 w 66"/>
                    <a:gd name="T5" fmla="*/ 6 h 306"/>
                    <a:gd name="T6" fmla="*/ 18 w 66"/>
                    <a:gd name="T7" fmla="*/ 0 h 306"/>
                    <a:gd name="T8" fmla="*/ 0 w 66"/>
                    <a:gd name="T9" fmla="*/ 306 h 3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6" h="306">
                      <a:moveTo>
                        <a:pt x="0" y="306"/>
                      </a:moveTo>
                      <a:lnTo>
                        <a:pt x="50" y="299"/>
                      </a:lnTo>
                      <a:lnTo>
                        <a:pt x="66" y="6"/>
                      </a:lnTo>
                      <a:lnTo>
                        <a:pt x="18" y="0"/>
                      </a:lnTo>
                      <a:lnTo>
                        <a:pt x="0" y="306"/>
                      </a:lnTo>
                      <a:close/>
                    </a:path>
                  </a:pathLst>
                </a:custGeom>
                <a:solidFill>
                  <a:srgbClr val="FFCCFF"/>
                </a:solidFill>
                <a:ln w="317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57" name="Line 356"/>
                <p:cNvSpPr>
                  <a:spLocks noChangeShapeType="1"/>
                </p:cNvSpPr>
                <p:nvPr/>
              </p:nvSpPr>
              <p:spPr bwMode="auto">
                <a:xfrm flipV="1">
                  <a:off x="2788" y="3176"/>
                  <a:ext cx="1058" cy="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58" name="Line 357"/>
                <p:cNvSpPr>
                  <a:spLocks noChangeShapeType="1"/>
                </p:cNvSpPr>
                <p:nvPr/>
              </p:nvSpPr>
              <p:spPr bwMode="auto">
                <a:xfrm>
                  <a:off x="2788" y="1412"/>
                  <a:ext cx="1058" cy="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326" name="AutoShape 358"/>
              <p:cNvSpPr>
                <a:spLocks noChangeArrowheads="1"/>
              </p:cNvSpPr>
              <p:nvPr/>
            </p:nvSpPr>
            <p:spPr bwMode="auto">
              <a:xfrm>
                <a:off x="721" y="2737"/>
                <a:ext cx="27" cy="68"/>
              </a:xfrm>
              <a:prstGeom prst="roundRect">
                <a:avLst>
                  <a:gd name="adj" fmla="val 16667"/>
                </a:avLst>
              </a:prstGeom>
              <a:solidFill>
                <a:srgbClr val="333333"/>
              </a:solidFill>
              <a:ln w="317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id-ID">
                  <a:solidFill>
                    <a:prstClr val="black"/>
                  </a:solidFill>
                </a:endParaRPr>
              </a:p>
            </p:txBody>
          </p:sp>
          <p:sp>
            <p:nvSpPr>
              <p:cNvPr id="327" name="AutoShape 359"/>
              <p:cNvSpPr>
                <a:spLocks noChangeArrowheads="1"/>
              </p:cNvSpPr>
              <p:nvPr/>
            </p:nvSpPr>
            <p:spPr bwMode="auto">
              <a:xfrm>
                <a:off x="886" y="2737"/>
                <a:ext cx="29" cy="68"/>
              </a:xfrm>
              <a:prstGeom prst="roundRect">
                <a:avLst>
                  <a:gd name="adj" fmla="val 16667"/>
                </a:avLst>
              </a:prstGeom>
              <a:solidFill>
                <a:srgbClr val="333333"/>
              </a:solidFill>
              <a:ln w="317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id-ID">
                  <a:solidFill>
                    <a:prstClr val="black"/>
                  </a:solidFill>
                </a:endParaRPr>
              </a:p>
            </p:txBody>
          </p:sp>
          <p:sp>
            <p:nvSpPr>
              <p:cNvPr id="328" name="AutoShape 360"/>
              <p:cNvSpPr>
                <a:spLocks noChangeArrowheads="1"/>
              </p:cNvSpPr>
              <p:nvPr/>
            </p:nvSpPr>
            <p:spPr bwMode="auto">
              <a:xfrm rot="1312375">
                <a:off x="721" y="2493"/>
                <a:ext cx="27" cy="68"/>
              </a:xfrm>
              <a:prstGeom prst="roundRect">
                <a:avLst>
                  <a:gd name="adj" fmla="val 16667"/>
                </a:avLst>
              </a:prstGeom>
              <a:solidFill>
                <a:srgbClr val="333333"/>
              </a:solidFill>
              <a:ln w="317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id-ID">
                  <a:solidFill>
                    <a:prstClr val="black"/>
                  </a:solidFill>
                </a:endParaRPr>
              </a:p>
            </p:txBody>
          </p:sp>
          <p:sp>
            <p:nvSpPr>
              <p:cNvPr id="329" name="AutoShape 361"/>
              <p:cNvSpPr>
                <a:spLocks noChangeArrowheads="1"/>
              </p:cNvSpPr>
              <p:nvPr/>
            </p:nvSpPr>
            <p:spPr bwMode="auto">
              <a:xfrm rot="1357191">
                <a:off x="886" y="2493"/>
                <a:ext cx="29" cy="68"/>
              </a:xfrm>
              <a:prstGeom prst="roundRect">
                <a:avLst>
                  <a:gd name="adj" fmla="val 16667"/>
                </a:avLst>
              </a:prstGeom>
              <a:solidFill>
                <a:srgbClr val="333333"/>
              </a:solidFill>
              <a:ln w="317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id-ID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59" name="Group 362"/>
            <p:cNvGrpSpPr>
              <a:grpSpLocks/>
            </p:cNvGrpSpPr>
            <p:nvPr/>
          </p:nvGrpSpPr>
          <p:grpSpPr bwMode="auto">
            <a:xfrm rot="9023145">
              <a:off x="7507288" y="2752566"/>
              <a:ext cx="379412" cy="782638"/>
              <a:chOff x="697" y="2418"/>
              <a:chExt cx="239" cy="493"/>
            </a:xfrm>
          </p:grpSpPr>
          <p:grpSp>
            <p:nvGrpSpPr>
              <p:cNvPr id="360" name="Group 363"/>
              <p:cNvGrpSpPr>
                <a:grpSpLocks/>
              </p:cNvGrpSpPr>
              <p:nvPr/>
            </p:nvGrpSpPr>
            <p:grpSpPr bwMode="auto">
              <a:xfrm rot="5400000">
                <a:off x="570" y="2545"/>
                <a:ext cx="493" cy="239"/>
                <a:chOff x="432" y="1149"/>
                <a:chExt cx="4698" cy="2283"/>
              </a:xfrm>
            </p:grpSpPr>
            <p:sp>
              <p:nvSpPr>
                <p:cNvPr id="365" name="Freeform 364"/>
                <p:cNvSpPr>
                  <a:spLocks/>
                </p:cNvSpPr>
                <p:nvPr/>
              </p:nvSpPr>
              <p:spPr bwMode="auto">
                <a:xfrm>
                  <a:off x="432" y="1350"/>
                  <a:ext cx="4698" cy="1896"/>
                </a:xfrm>
                <a:custGeom>
                  <a:avLst/>
                  <a:gdLst>
                    <a:gd name="T0" fmla="*/ 621 w 4698"/>
                    <a:gd name="T1" fmla="*/ 0 h 1896"/>
                    <a:gd name="T2" fmla="*/ 3888 w 4698"/>
                    <a:gd name="T3" fmla="*/ 6 h 1896"/>
                    <a:gd name="T4" fmla="*/ 4404 w 4698"/>
                    <a:gd name="T5" fmla="*/ 72 h 1896"/>
                    <a:gd name="T6" fmla="*/ 4596 w 4698"/>
                    <a:gd name="T7" fmla="*/ 114 h 1896"/>
                    <a:gd name="T8" fmla="*/ 4632 w 4698"/>
                    <a:gd name="T9" fmla="*/ 162 h 1896"/>
                    <a:gd name="T10" fmla="*/ 4674 w 4698"/>
                    <a:gd name="T11" fmla="*/ 324 h 1896"/>
                    <a:gd name="T12" fmla="*/ 4698 w 4698"/>
                    <a:gd name="T13" fmla="*/ 960 h 1896"/>
                    <a:gd name="T14" fmla="*/ 4674 w 4698"/>
                    <a:gd name="T15" fmla="*/ 1572 h 1896"/>
                    <a:gd name="T16" fmla="*/ 4656 w 4698"/>
                    <a:gd name="T17" fmla="*/ 1704 h 1896"/>
                    <a:gd name="T18" fmla="*/ 4590 w 4698"/>
                    <a:gd name="T19" fmla="*/ 1788 h 1896"/>
                    <a:gd name="T20" fmla="*/ 4062 w 4698"/>
                    <a:gd name="T21" fmla="*/ 1866 h 1896"/>
                    <a:gd name="T22" fmla="*/ 3720 w 4698"/>
                    <a:gd name="T23" fmla="*/ 1896 h 1896"/>
                    <a:gd name="T24" fmla="*/ 780 w 4698"/>
                    <a:gd name="T25" fmla="*/ 1896 h 1896"/>
                    <a:gd name="T26" fmla="*/ 378 w 4698"/>
                    <a:gd name="T27" fmla="*/ 1878 h 1896"/>
                    <a:gd name="T28" fmla="*/ 246 w 4698"/>
                    <a:gd name="T29" fmla="*/ 1848 h 1896"/>
                    <a:gd name="T30" fmla="*/ 150 w 4698"/>
                    <a:gd name="T31" fmla="*/ 1752 h 1896"/>
                    <a:gd name="T32" fmla="*/ 90 w 4698"/>
                    <a:gd name="T33" fmla="*/ 1650 h 1896"/>
                    <a:gd name="T34" fmla="*/ 36 w 4698"/>
                    <a:gd name="T35" fmla="*/ 1476 h 1896"/>
                    <a:gd name="T36" fmla="*/ 0 w 4698"/>
                    <a:gd name="T37" fmla="*/ 996 h 1896"/>
                    <a:gd name="T38" fmla="*/ 30 w 4698"/>
                    <a:gd name="T39" fmla="*/ 486 h 1896"/>
                    <a:gd name="T40" fmla="*/ 72 w 4698"/>
                    <a:gd name="T41" fmla="*/ 270 h 1896"/>
                    <a:gd name="T42" fmla="*/ 144 w 4698"/>
                    <a:gd name="T43" fmla="*/ 120 h 1896"/>
                    <a:gd name="T44" fmla="*/ 288 w 4698"/>
                    <a:gd name="T45" fmla="*/ 36 h 1896"/>
                    <a:gd name="T46" fmla="*/ 426 w 4698"/>
                    <a:gd name="T47" fmla="*/ 18 h 1896"/>
                    <a:gd name="T48" fmla="*/ 621 w 4698"/>
                    <a:gd name="T49" fmla="*/ 0 h 18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4698" h="1896">
                      <a:moveTo>
                        <a:pt x="621" y="0"/>
                      </a:moveTo>
                      <a:lnTo>
                        <a:pt x="3888" y="6"/>
                      </a:lnTo>
                      <a:lnTo>
                        <a:pt x="4404" y="72"/>
                      </a:lnTo>
                      <a:lnTo>
                        <a:pt x="4596" y="114"/>
                      </a:lnTo>
                      <a:lnTo>
                        <a:pt x="4632" y="162"/>
                      </a:lnTo>
                      <a:lnTo>
                        <a:pt x="4674" y="324"/>
                      </a:lnTo>
                      <a:lnTo>
                        <a:pt x="4698" y="960"/>
                      </a:lnTo>
                      <a:lnTo>
                        <a:pt x="4674" y="1572"/>
                      </a:lnTo>
                      <a:lnTo>
                        <a:pt x="4656" y="1704"/>
                      </a:lnTo>
                      <a:lnTo>
                        <a:pt x="4590" y="1788"/>
                      </a:lnTo>
                      <a:lnTo>
                        <a:pt x="4062" y="1866"/>
                      </a:lnTo>
                      <a:lnTo>
                        <a:pt x="3720" y="1896"/>
                      </a:lnTo>
                      <a:lnTo>
                        <a:pt x="780" y="1896"/>
                      </a:lnTo>
                      <a:lnTo>
                        <a:pt x="378" y="1878"/>
                      </a:lnTo>
                      <a:lnTo>
                        <a:pt x="246" y="1848"/>
                      </a:lnTo>
                      <a:lnTo>
                        <a:pt x="150" y="1752"/>
                      </a:lnTo>
                      <a:lnTo>
                        <a:pt x="90" y="1650"/>
                      </a:lnTo>
                      <a:lnTo>
                        <a:pt x="36" y="1476"/>
                      </a:lnTo>
                      <a:lnTo>
                        <a:pt x="0" y="996"/>
                      </a:lnTo>
                      <a:lnTo>
                        <a:pt x="30" y="486"/>
                      </a:lnTo>
                      <a:lnTo>
                        <a:pt x="72" y="270"/>
                      </a:lnTo>
                      <a:lnTo>
                        <a:pt x="144" y="120"/>
                      </a:lnTo>
                      <a:lnTo>
                        <a:pt x="288" y="36"/>
                      </a:lnTo>
                      <a:lnTo>
                        <a:pt x="426" y="18"/>
                      </a:lnTo>
                      <a:lnTo>
                        <a:pt x="621" y="0"/>
                      </a:lnTo>
                      <a:close/>
                    </a:path>
                  </a:pathLst>
                </a:custGeom>
                <a:noFill/>
                <a:ln w="3175" cap="flat" cmpd="sng">
                  <a:solidFill>
                    <a:srgbClr val="FF0000"/>
                  </a:solidFill>
                  <a:prstDash val="sysDot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CCCCFF">
                          <a:alpha val="50000"/>
                        </a:srgbClr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66" name="Freeform 365"/>
                <p:cNvSpPr>
                  <a:spLocks/>
                </p:cNvSpPr>
                <p:nvPr/>
              </p:nvSpPr>
              <p:spPr bwMode="auto">
                <a:xfrm>
                  <a:off x="1902" y="1149"/>
                  <a:ext cx="159" cy="300"/>
                </a:xfrm>
                <a:custGeom>
                  <a:avLst/>
                  <a:gdLst>
                    <a:gd name="T0" fmla="*/ 0 w 159"/>
                    <a:gd name="T1" fmla="*/ 288 h 300"/>
                    <a:gd name="T2" fmla="*/ 6 w 159"/>
                    <a:gd name="T3" fmla="*/ 198 h 300"/>
                    <a:gd name="T4" fmla="*/ 78 w 159"/>
                    <a:gd name="T5" fmla="*/ 27 h 300"/>
                    <a:gd name="T6" fmla="*/ 159 w 159"/>
                    <a:gd name="T7" fmla="*/ 0 h 300"/>
                    <a:gd name="T8" fmla="*/ 120 w 159"/>
                    <a:gd name="T9" fmla="*/ 267 h 300"/>
                    <a:gd name="T10" fmla="*/ 24 w 159"/>
                    <a:gd name="T11" fmla="*/ 300 h 3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59" h="300">
                      <a:moveTo>
                        <a:pt x="0" y="288"/>
                      </a:moveTo>
                      <a:lnTo>
                        <a:pt x="6" y="198"/>
                      </a:lnTo>
                      <a:lnTo>
                        <a:pt x="78" y="27"/>
                      </a:lnTo>
                      <a:lnTo>
                        <a:pt x="159" y="0"/>
                      </a:lnTo>
                      <a:lnTo>
                        <a:pt x="120" y="267"/>
                      </a:lnTo>
                      <a:lnTo>
                        <a:pt x="24" y="300"/>
                      </a:lnTo>
                    </a:path>
                  </a:pathLst>
                </a:custGeom>
                <a:noFill/>
                <a:ln w="3175" cap="flat" cmpd="sng">
                  <a:solidFill>
                    <a:srgbClr val="FF0000"/>
                  </a:solidFill>
                  <a:prstDash val="sysDot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CCCCFF">
                          <a:alpha val="50000"/>
                        </a:srgbClr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67" name="Freeform 366"/>
                <p:cNvSpPr>
                  <a:spLocks/>
                </p:cNvSpPr>
                <p:nvPr/>
              </p:nvSpPr>
              <p:spPr bwMode="auto">
                <a:xfrm flipV="1">
                  <a:off x="1902" y="3132"/>
                  <a:ext cx="159" cy="300"/>
                </a:xfrm>
                <a:custGeom>
                  <a:avLst/>
                  <a:gdLst>
                    <a:gd name="T0" fmla="*/ 0 w 159"/>
                    <a:gd name="T1" fmla="*/ 288 h 300"/>
                    <a:gd name="T2" fmla="*/ 6 w 159"/>
                    <a:gd name="T3" fmla="*/ 198 h 300"/>
                    <a:gd name="T4" fmla="*/ 78 w 159"/>
                    <a:gd name="T5" fmla="*/ 27 h 300"/>
                    <a:gd name="T6" fmla="*/ 159 w 159"/>
                    <a:gd name="T7" fmla="*/ 0 h 300"/>
                    <a:gd name="T8" fmla="*/ 120 w 159"/>
                    <a:gd name="T9" fmla="*/ 267 h 300"/>
                    <a:gd name="T10" fmla="*/ 24 w 159"/>
                    <a:gd name="T11" fmla="*/ 300 h 3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59" h="300">
                      <a:moveTo>
                        <a:pt x="0" y="288"/>
                      </a:moveTo>
                      <a:lnTo>
                        <a:pt x="6" y="198"/>
                      </a:lnTo>
                      <a:lnTo>
                        <a:pt x="78" y="27"/>
                      </a:lnTo>
                      <a:lnTo>
                        <a:pt x="159" y="0"/>
                      </a:lnTo>
                      <a:lnTo>
                        <a:pt x="120" y="267"/>
                      </a:lnTo>
                      <a:lnTo>
                        <a:pt x="24" y="300"/>
                      </a:lnTo>
                    </a:path>
                  </a:pathLst>
                </a:custGeom>
                <a:noFill/>
                <a:ln w="3175" cap="flat" cmpd="sng">
                  <a:solidFill>
                    <a:srgbClr val="FF0000"/>
                  </a:solidFill>
                  <a:prstDash val="sysDot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CCCCFF">
                          <a:alpha val="50000"/>
                        </a:srgbClr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68" name="Freeform 367"/>
                <p:cNvSpPr>
                  <a:spLocks/>
                </p:cNvSpPr>
                <p:nvPr/>
              </p:nvSpPr>
              <p:spPr bwMode="auto">
                <a:xfrm>
                  <a:off x="1624" y="1508"/>
                  <a:ext cx="728" cy="1569"/>
                </a:xfrm>
                <a:custGeom>
                  <a:avLst/>
                  <a:gdLst>
                    <a:gd name="T0" fmla="*/ 116 w 728"/>
                    <a:gd name="T1" fmla="*/ 1564 h 1569"/>
                    <a:gd name="T2" fmla="*/ 24 w 728"/>
                    <a:gd name="T3" fmla="*/ 1192 h 1569"/>
                    <a:gd name="T4" fmla="*/ 0 w 728"/>
                    <a:gd name="T5" fmla="*/ 760 h 1569"/>
                    <a:gd name="T6" fmla="*/ 40 w 728"/>
                    <a:gd name="T7" fmla="*/ 292 h 1569"/>
                    <a:gd name="T8" fmla="*/ 132 w 728"/>
                    <a:gd name="T9" fmla="*/ 0 h 1569"/>
                    <a:gd name="T10" fmla="*/ 724 w 728"/>
                    <a:gd name="T11" fmla="*/ 180 h 1569"/>
                    <a:gd name="T12" fmla="*/ 684 w 728"/>
                    <a:gd name="T13" fmla="*/ 464 h 1569"/>
                    <a:gd name="T14" fmla="*/ 680 w 728"/>
                    <a:gd name="T15" fmla="*/ 772 h 1569"/>
                    <a:gd name="T16" fmla="*/ 680 w 728"/>
                    <a:gd name="T17" fmla="*/ 1108 h 1569"/>
                    <a:gd name="T18" fmla="*/ 728 w 728"/>
                    <a:gd name="T19" fmla="*/ 1404 h 1569"/>
                    <a:gd name="T20" fmla="*/ 137 w 728"/>
                    <a:gd name="T21" fmla="*/ 1569 h 1569"/>
                    <a:gd name="T22" fmla="*/ 116 w 728"/>
                    <a:gd name="T23" fmla="*/ 1564 h 15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728" h="1569">
                      <a:moveTo>
                        <a:pt x="116" y="1564"/>
                      </a:moveTo>
                      <a:lnTo>
                        <a:pt x="24" y="1192"/>
                      </a:lnTo>
                      <a:lnTo>
                        <a:pt x="0" y="760"/>
                      </a:lnTo>
                      <a:lnTo>
                        <a:pt x="40" y="292"/>
                      </a:lnTo>
                      <a:lnTo>
                        <a:pt x="132" y="0"/>
                      </a:lnTo>
                      <a:lnTo>
                        <a:pt x="724" y="180"/>
                      </a:lnTo>
                      <a:lnTo>
                        <a:pt x="684" y="464"/>
                      </a:lnTo>
                      <a:lnTo>
                        <a:pt x="680" y="772"/>
                      </a:lnTo>
                      <a:lnTo>
                        <a:pt x="680" y="1108"/>
                      </a:lnTo>
                      <a:lnTo>
                        <a:pt x="728" y="1404"/>
                      </a:lnTo>
                      <a:lnTo>
                        <a:pt x="137" y="1569"/>
                      </a:lnTo>
                      <a:lnTo>
                        <a:pt x="116" y="1564"/>
                      </a:lnTo>
                      <a:close/>
                    </a:path>
                  </a:pathLst>
                </a:custGeom>
                <a:noFill/>
                <a:ln w="3175" cap="flat" cmpd="sng">
                  <a:solidFill>
                    <a:srgbClr val="FF0000"/>
                  </a:solidFill>
                  <a:prstDash val="sysDot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CCECFF">
                          <a:alpha val="50000"/>
                        </a:srgbClr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69" name="Freeform 368"/>
                <p:cNvSpPr>
                  <a:spLocks/>
                </p:cNvSpPr>
                <p:nvPr/>
              </p:nvSpPr>
              <p:spPr bwMode="auto">
                <a:xfrm>
                  <a:off x="1988" y="2932"/>
                  <a:ext cx="932" cy="244"/>
                </a:xfrm>
                <a:custGeom>
                  <a:avLst/>
                  <a:gdLst>
                    <a:gd name="T0" fmla="*/ 932 w 932"/>
                    <a:gd name="T1" fmla="*/ 0 h 244"/>
                    <a:gd name="T2" fmla="*/ 420 w 932"/>
                    <a:gd name="T3" fmla="*/ 24 h 244"/>
                    <a:gd name="T4" fmla="*/ 76 w 932"/>
                    <a:gd name="T5" fmla="*/ 144 h 244"/>
                    <a:gd name="T6" fmla="*/ 0 w 932"/>
                    <a:gd name="T7" fmla="*/ 240 h 244"/>
                    <a:gd name="T8" fmla="*/ 828 w 932"/>
                    <a:gd name="T9" fmla="*/ 244 h 244"/>
                    <a:gd name="T10" fmla="*/ 932 w 932"/>
                    <a:gd name="T11" fmla="*/ 0 h 2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32" h="244">
                      <a:moveTo>
                        <a:pt x="932" y="0"/>
                      </a:moveTo>
                      <a:lnTo>
                        <a:pt x="420" y="24"/>
                      </a:lnTo>
                      <a:lnTo>
                        <a:pt x="76" y="144"/>
                      </a:lnTo>
                      <a:lnTo>
                        <a:pt x="0" y="240"/>
                      </a:lnTo>
                      <a:lnTo>
                        <a:pt x="828" y="244"/>
                      </a:lnTo>
                      <a:lnTo>
                        <a:pt x="932" y="0"/>
                      </a:lnTo>
                      <a:close/>
                    </a:path>
                  </a:pathLst>
                </a:custGeom>
                <a:noFill/>
                <a:ln w="3175" cap="flat" cmpd="sng">
                  <a:solidFill>
                    <a:srgbClr val="FF0000"/>
                  </a:solidFill>
                  <a:prstDash val="sysDot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CCECFF">
                          <a:alpha val="50000"/>
                        </a:srgbClr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70" name="Freeform 369"/>
                <p:cNvSpPr>
                  <a:spLocks/>
                </p:cNvSpPr>
                <p:nvPr/>
              </p:nvSpPr>
              <p:spPr bwMode="auto">
                <a:xfrm>
                  <a:off x="2908" y="2932"/>
                  <a:ext cx="696" cy="248"/>
                </a:xfrm>
                <a:custGeom>
                  <a:avLst/>
                  <a:gdLst>
                    <a:gd name="T0" fmla="*/ 64 w 696"/>
                    <a:gd name="T1" fmla="*/ 0 h 248"/>
                    <a:gd name="T2" fmla="*/ 576 w 696"/>
                    <a:gd name="T3" fmla="*/ 6 h 248"/>
                    <a:gd name="T4" fmla="*/ 696 w 696"/>
                    <a:gd name="T5" fmla="*/ 44 h 248"/>
                    <a:gd name="T6" fmla="*/ 658 w 696"/>
                    <a:gd name="T7" fmla="*/ 244 h 248"/>
                    <a:gd name="T8" fmla="*/ 0 w 696"/>
                    <a:gd name="T9" fmla="*/ 248 h 248"/>
                    <a:gd name="T10" fmla="*/ 64 w 696"/>
                    <a:gd name="T11" fmla="*/ 0 h 2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96" h="248">
                      <a:moveTo>
                        <a:pt x="64" y="0"/>
                      </a:moveTo>
                      <a:lnTo>
                        <a:pt x="576" y="6"/>
                      </a:lnTo>
                      <a:lnTo>
                        <a:pt x="696" y="44"/>
                      </a:lnTo>
                      <a:lnTo>
                        <a:pt x="658" y="244"/>
                      </a:lnTo>
                      <a:lnTo>
                        <a:pt x="0" y="248"/>
                      </a:lnTo>
                      <a:lnTo>
                        <a:pt x="64" y="0"/>
                      </a:lnTo>
                      <a:close/>
                    </a:path>
                  </a:pathLst>
                </a:custGeom>
                <a:noFill/>
                <a:ln w="3175" cap="flat" cmpd="sng">
                  <a:solidFill>
                    <a:srgbClr val="FF0000"/>
                  </a:solidFill>
                  <a:prstDash val="sysDot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CCECFF">
                          <a:alpha val="50000"/>
                        </a:srgbClr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71" name="Freeform 370"/>
                <p:cNvSpPr>
                  <a:spLocks/>
                </p:cNvSpPr>
                <p:nvPr/>
              </p:nvSpPr>
              <p:spPr bwMode="auto">
                <a:xfrm flipV="1">
                  <a:off x="1988" y="1414"/>
                  <a:ext cx="932" cy="244"/>
                </a:xfrm>
                <a:custGeom>
                  <a:avLst/>
                  <a:gdLst>
                    <a:gd name="T0" fmla="*/ 932 w 932"/>
                    <a:gd name="T1" fmla="*/ 0 h 244"/>
                    <a:gd name="T2" fmla="*/ 420 w 932"/>
                    <a:gd name="T3" fmla="*/ 24 h 244"/>
                    <a:gd name="T4" fmla="*/ 76 w 932"/>
                    <a:gd name="T5" fmla="*/ 144 h 244"/>
                    <a:gd name="T6" fmla="*/ 0 w 932"/>
                    <a:gd name="T7" fmla="*/ 240 h 244"/>
                    <a:gd name="T8" fmla="*/ 828 w 932"/>
                    <a:gd name="T9" fmla="*/ 244 h 244"/>
                    <a:gd name="T10" fmla="*/ 932 w 932"/>
                    <a:gd name="T11" fmla="*/ 0 h 2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32" h="244">
                      <a:moveTo>
                        <a:pt x="932" y="0"/>
                      </a:moveTo>
                      <a:lnTo>
                        <a:pt x="420" y="24"/>
                      </a:lnTo>
                      <a:lnTo>
                        <a:pt x="76" y="144"/>
                      </a:lnTo>
                      <a:lnTo>
                        <a:pt x="0" y="240"/>
                      </a:lnTo>
                      <a:lnTo>
                        <a:pt x="828" y="244"/>
                      </a:lnTo>
                      <a:lnTo>
                        <a:pt x="932" y="0"/>
                      </a:lnTo>
                      <a:close/>
                    </a:path>
                  </a:pathLst>
                </a:custGeom>
                <a:noFill/>
                <a:ln w="3175" cap="flat" cmpd="sng">
                  <a:solidFill>
                    <a:srgbClr val="FF0000"/>
                  </a:solidFill>
                  <a:prstDash val="sysDot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CCECFF">
                          <a:alpha val="50000"/>
                        </a:srgbClr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72" name="Freeform 371"/>
                <p:cNvSpPr>
                  <a:spLocks/>
                </p:cNvSpPr>
                <p:nvPr/>
              </p:nvSpPr>
              <p:spPr bwMode="auto">
                <a:xfrm flipV="1">
                  <a:off x="2908" y="1414"/>
                  <a:ext cx="696" cy="248"/>
                </a:xfrm>
                <a:custGeom>
                  <a:avLst/>
                  <a:gdLst>
                    <a:gd name="T0" fmla="*/ 64 w 696"/>
                    <a:gd name="T1" fmla="*/ 0 h 248"/>
                    <a:gd name="T2" fmla="*/ 576 w 696"/>
                    <a:gd name="T3" fmla="*/ 6 h 248"/>
                    <a:gd name="T4" fmla="*/ 696 w 696"/>
                    <a:gd name="T5" fmla="*/ 44 h 248"/>
                    <a:gd name="T6" fmla="*/ 658 w 696"/>
                    <a:gd name="T7" fmla="*/ 244 h 248"/>
                    <a:gd name="T8" fmla="*/ 0 w 696"/>
                    <a:gd name="T9" fmla="*/ 248 h 248"/>
                    <a:gd name="T10" fmla="*/ 64 w 696"/>
                    <a:gd name="T11" fmla="*/ 0 h 2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96" h="248">
                      <a:moveTo>
                        <a:pt x="64" y="0"/>
                      </a:moveTo>
                      <a:lnTo>
                        <a:pt x="576" y="6"/>
                      </a:lnTo>
                      <a:lnTo>
                        <a:pt x="696" y="44"/>
                      </a:lnTo>
                      <a:lnTo>
                        <a:pt x="658" y="244"/>
                      </a:lnTo>
                      <a:lnTo>
                        <a:pt x="0" y="248"/>
                      </a:lnTo>
                      <a:lnTo>
                        <a:pt x="64" y="0"/>
                      </a:lnTo>
                      <a:close/>
                    </a:path>
                  </a:pathLst>
                </a:custGeom>
                <a:noFill/>
                <a:ln w="3175" cap="flat" cmpd="sng">
                  <a:solidFill>
                    <a:srgbClr val="FF0000"/>
                  </a:solidFill>
                  <a:prstDash val="sysDot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CCECFF">
                          <a:alpha val="50000"/>
                        </a:srgbClr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73" name="Freeform 372"/>
                <p:cNvSpPr>
                  <a:spLocks/>
                </p:cNvSpPr>
                <p:nvPr/>
              </p:nvSpPr>
              <p:spPr bwMode="auto">
                <a:xfrm>
                  <a:off x="3852" y="1572"/>
                  <a:ext cx="728" cy="1448"/>
                </a:xfrm>
                <a:custGeom>
                  <a:avLst/>
                  <a:gdLst>
                    <a:gd name="T0" fmla="*/ 612 w 728"/>
                    <a:gd name="T1" fmla="*/ 1448 h 1448"/>
                    <a:gd name="T2" fmla="*/ 704 w 728"/>
                    <a:gd name="T3" fmla="*/ 1128 h 1448"/>
                    <a:gd name="T4" fmla="*/ 728 w 728"/>
                    <a:gd name="T5" fmla="*/ 696 h 1448"/>
                    <a:gd name="T6" fmla="*/ 688 w 728"/>
                    <a:gd name="T7" fmla="*/ 228 h 1448"/>
                    <a:gd name="T8" fmla="*/ 608 w 728"/>
                    <a:gd name="T9" fmla="*/ 0 h 1448"/>
                    <a:gd name="T10" fmla="*/ 20 w 728"/>
                    <a:gd name="T11" fmla="*/ 128 h 1448"/>
                    <a:gd name="T12" fmla="*/ 44 w 728"/>
                    <a:gd name="T13" fmla="*/ 400 h 1448"/>
                    <a:gd name="T14" fmla="*/ 48 w 728"/>
                    <a:gd name="T15" fmla="*/ 708 h 1448"/>
                    <a:gd name="T16" fmla="*/ 48 w 728"/>
                    <a:gd name="T17" fmla="*/ 1044 h 1448"/>
                    <a:gd name="T18" fmla="*/ 0 w 728"/>
                    <a:gd name="T19" fmla="*/ 1340 h 1448"/>
                    <a:gd name="T20" fmla="*/ 596 w 728"/>
                    <a:gd name="T21" fmla="*/ 1444 h 14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728" h="1448">
                      <a:moveTo>
                        <a:pt x="612" y="1448"/>
                      </a:moveTo>
                      <a:lnTo>
                        <a:pt x="704" y="1128"/>
                      </a:lnTo>
                      <a:lnTo>
                        <a:pt x="728" y="696"/>
                      </a:lnTo>
                      <a:lnTo>
                        <a:pt x="688" y="228"/>
                      </a:lnTo>
                      <a:lnTo>
                        <a:pt x="608" y="0"/>
                      </a:lnTo>
                      <a:lnTo>
                        <a:pt x="20" y="128"/>
                      </a:lnTo>
                      <a:lnTo>
                        <a:pt x="44" y="400"/>
                      </a:lnTo>
                      <a:lnTo>
                        <a:pt x="48" y="708"/>
                      </a:lnTo>
                      <a:lnTo>
                        <a:pt x="48" y="1044"/>
                      </a:lnTo>
                      <a:lnTo>
                        <a:pt x="0" y="1340"/>
                      </a:lnTo>
                      <a:lnTo>
                        <a:pt x="596" y="1444"/>
                      </a:lnTo>
                    </a:path>
                  </a:pathLst>
                </a:custGeom>
                <a:noFill/>
                <a:ln w="3175" cap="flat" cmpd="sng">
                  <a:solidFill>
                    <a:srgbClr val="FF0000"/>
                  </a:solidFill>
                  <a:prstDash val="sysDot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CCECFF">
                          <a:alpha val="50000"/>
                        </a:srgbClr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74" name="Freeform 373"/>
                <p:cNvSpPr>
                  <a:spLocks/>
                </p:cNvSpPr>
                <p:nvPr/>
              </p:nvSpPr>
              <p:spPr bwMode="auto">
                <a:xfrm>
                  <a:off x="616" y="2828"/>
                  <a:ext cx="412" cy="384"/>
                </a:xfrm>
                <a:custGeom>
                  <a:avLst/>
                  <a:gdLst>
                    <a:gd name="T0" fmla="*/ 0 w 412"/>
                    <a:gd name="T1" fmla="*/ 0 h 384"/>
                    <a:gd name="T2" fmla="*/ 104 w 412"/>
                    <a:gd name="T3" fmla="*/ 324 h 384"/>
                    <a:gd name="T4" fmla="*/ 208 w 412"/>
                    <a:gd name="T5" fmla="*/ 384 h 384"/>
                    <a:gd name="T6" fmla="*/ 412 w 412"/>
                    <a:gd name="T7" fmla="*/ 344 h 384"/>
                    <a:gd name="T8" fmla="*/ 256 w 412"/>
                    <a:gd name="T9" fmla="*/ 284 h 384"/>
                    <a:gd name="T10" fmla="*/ 148 w 412"/>
                    <a:gd name="T11" fmla="*/ 152 h 384"/>
                    <a:gd name="T12" fmla="*/ 0 w 412"/>
                    <a:gd name="T13" fmla="*/ 0 h 3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12" h="384">
                      <a:moveTo>
                        <a:pt x="0" y="0"/>
                      </a:moveTo>
                      <a:lnTo>
                        <a:pt x="104" y="324"/>
                      </a:lnTo>
                      <a:lnTo>
                        <a:pt x="208" y="384"/>
                      </a:lnTo>
                      <a:lnTo>
                        <a:pt x="412" y="344"/>
                      </a:lnTo>
                      <a:lnTo>
                        <a:pt x="256" y="284"/>
                      </a:lnTo>
                      <a:lnTo>
                        <a:pt x="148" y="15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3175" cap="flat" cmpd="sng">
                  <a:solidFill>
                    <a:srgbClr val="FF0000"/>
                  </a:solidFill>
                  <a:prstDash val="sysDot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CCECFF">
                          <a:alpha val="50000"/>
                        </a:srgbClr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75" name="Freeform 374"/>
                <p:cNvSpPr>
                  <a:spLocks/>
                </p:cNvSpPr>
                <p:nvPr/>
              </p:nvSpPr>
              <p:spPr bwMode="auto">
                <a:xfrm>
                  <a:off x="844" y="3080"/>
                  <a:ext cx="904" cy="16"/>
                </a:xfrm>
                <a:custGeom>
                  <a:avLst/>
                  <a:gdLst>
                    <a:gd name="T0" fmla="*/ 0 w 904"/>
                    <a:gd name="T1" fmla="*/ 0 h 16"/>
                    <a:gd name="T2" fmla="*/ 540 w 904"/>
                    <a:gd name="T3" fmla="*/ 16 h 16"/>
                    <a:gd name="T4" fmla="*/ 904 w 904"/>
                    <a:gd name="T5" fmla="*/ 4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904" h="16">
                      <a:moveTo>
                        <a:pt x="0" y="0"/>
                      </a:moveTo>
                      <a:lnTo>
                        <a:pt x="540" y="16"/>
                      </a:lnTo>
                      <a:lnTo>
                        <a:pt x="904" y="4"/>
                      </a:lnTo>
                    </a:path>
                  </a:pathLst>
                </a:custGeom>
                <a:noFill/>
                <a:ln w="3175" cap="flat" cmpd="sng">
                  <a:solidFill>
                    <a:srgbClr val="FF0000"/>
                  </a:solidFill>
                  <a:prstDash val="sysDot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>
                          <a:alpha val="50000"/>
                        </a:srgbClr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76" name="Freeform 375"/>
                <p:cNvSpPr>
                  <a:spLocks/>
                </p:cNvSpPr>
                <p:nvPr/>
              </p:nvSpPr>
              <p:spPr bwMode="auto">
                <a:xfrm>
                  <a:off x="664" y="2792"/>
                  <a:ext cx="1084" cy="288"/>
                </a:xfrm>
                <a:custGeom>
                  <a:avLst/>
                  <a:gdLst>
                    <a:gd name="T0" fmla="*/ 0 w 1072"/>
                    <a:gd name="T1" fmla="*/ 0 h 284"/>
                    <a:gd name="T2" fmla="*/ 460 w 1072"/>
                    <a:gd name="T3" fmla="*/ 168 h 284"/>
                    <a:gd name="T4" fmla="*/ 1072 w 1072"/>
                    <a:gd name="T5" fmla="*/ 284 h 2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072" h="284">
                      <a:moveTo>
                        <a:pt x="0" y="0"/>
                      </a:moveTo>
                      <a:lnTo>
                        <a:pt x="460" y="168"/>
                      </a:lnTo>
                      <a:lnTo>
                        <a:pt x="1072" y="284"/>
                      </a:lnTo>
                    </a:path>
                  </a:pathLst>
                </a:custGeom>
                <a:noFill/>
                <a:ln w="3175" cap="flat" cmpd="sng">
                  <a:solidFill>
                    <a:srgbClr val="FF0000"/>
                  </a:solidFill>
                  <a:prstDash val="sysDot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>
                          <a:alpha val="50000"/>
                        </a:srgbClr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77" name="Freeform 376"/>
                <p:cNvSpPr>
                  <a:spLocks/>
                </p:cNvSpPr>
                <p:nvPr/>
              </p:nvSpPr>
              <p:spPr bwMode="auto">
                <a:xfrm>
                  <a:off x="536" y="1816"/>
                  <a:ext cx="132" cy="972"/>
                </a:xfrm>
                <a:custGeom>
                  <a:avLst/>
                  <a:gdLst>
                    <a:gd name="T0" fmla="*/ 12 w 132"/>
                    <a:gd name="T1" fmla="*/ 192 h 972"/>
                    <a:gd name="T2" fmla="*/ 44 w 132"/>
                    <a:gd name="T3" fmla="*/ 56 h 972"/>
                    <a:gd name="T4" fmla="*/ 132 w 132"/>
                    <a:gd name="T5" fmla="*/ 0 h 972"/>
                    <a:gd name="T6" fmla="*/ 92 w 132"/>
                    <a:gd name="T7" fmla="*/ 200 h 972"/>
                    <a:gd name="T8" fmla="*/ 80 w 132"/>
                    <a:gd name="T9" fmla="*/ 484 h 972"/>
                    <a:gd name="T10" fmla="*/ 100 w 132"/>
                    <a:gd name="T11" fmla="*/ 792 h 972"/>
                    <a:gd name="T12" fmla="*/ 132 w 132"/>
                    <a:gd name="T13" fmla="*/ 972 h 972"/>
                    <a:gd name="T14" fmla="*/ 44 w 132"/>
                    <a:gd name="T15" fmla="*/ 912 h 972"/>
                    <a:gd name="T16" fmla="*/ 13 w 132"/>
                    <a:gd name="T17" fmla="*/ 796 h 972"/>
                    <a:gd name="T18" fmla="*/ 0 w 132"/>
                    <a:gd name="T19" fmla="*/ 480 h 972"/>
                    <a:gd name="T20" fmla="*/ 12 w 132"/>
                    <a:gd name="T21" fmla="*/ 192 h 9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32" h="972">
                      <a:moveTo>
                        <a:pt x="12" y="192"/>
                      </a:moveTo>
                      <a:lnTo>
                        <a:pt x="44" y="56"/>
                      </a:lnTo>
                      <a:lnTo>
                        <a:pt x="132" y="0"/>
                      </a:lnTo>
                      <a:lnTo>
                        <a:pt x="92" y="200"/>
                      </a:lnTo>
                      <a:lnTo>
                        <a:pt x="80" y="484"/>
                      </a:lnTo>
                      <a:lnTo>
                        <a:pt x="100" y="792"/>
                      </a:lnTo>
                      <a:lnTo>
                        <a:pt x="132" y="972"/>
                      </a:lnTo>
                      <a:lnTo>
                        <a:pt x="44" y="912"/>
                      </a:lnTo>
                      <a:lnTo>
                        <a:pt x="13" y="796"/>
                      </a:lnTo>
                      <a:lnTo>
                        <a:pt x="0" y="480"/>
                      </a:lnTo>
                      <a:lnTo>
                        <a:pt x="12" y="192"/>
                      </a:lnTo>
                      <a:close/>
                    </a:path>
                  </a:pathLst>
                </a:custGeom>
                <a:noFill/>
                <a:ln w="3175" cap="flat" cmpd="sng">
                  <a:solidFill>
                    <a:srgbClr val="FF0000"/>
                  </a:solidFill>
                  <a:prstDash val="sysDot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>
                          <a:alpha val="50000"/>
                        </a:srgbClr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78" name="Line 377"/>
                <p:cNvSpPr>
                  <a:spLocks noChangeShapeType="1"/>
                </p:cNvSpPr>
                <p:nvPr/>
              </p:nvSpPr>
              <p:spPr bwMode="auto">
                <a:xfrm>
                  <a:off x="576" y="2736"/>
                  <a:ext cx="48" cy="104"/>
                </a:xfrm>
                <a:prstGeom prst="line">
                  <a:avLst/>
                </a:prstGeom>
                <a:noFill/>
                <a:ln w="3175">
                  <a:solidFill>
                    <a:srgbClr val="FF000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79" name="Freeform 378"/>
                <p:cNvSpPr>
                  <a:spLocks/>
                </p:cNvSpPr>
                <p:nvPr/>
              </p:nvSpPr>
              <p:spPr bwMode="auto">
                <a:xfrm>
                  <a:off x="1808" y="2924"/>
                  <a:ext cx="2068" cy="316"/>
                </a:xfrm>
                <a:custGeom>
                  <a:avLst/>
                  <a:gdLst>
                    <a:gd name="T0" fmla="*/ 1952 w 2068"/>
                    <a:gd name="T1" fmla="*/ 316 h 316"/>
                    <a:gd name="T2" fmla="*/ 2068 w 2068"/>
                    <a:gd name="T3" fmla="*/ 228 h 316"/>
                    <a:gd name="T4" fmla="*/ 2068 w 2068"/>
                    <a:gd name="T5" fmla="*/ 176 h 316"/>
                    <a:gd name="T6" fmla="*/ 1676 w 2068"/>
                    <a:gd name="T7" fmla="*/ 0 h 316"/>
                    <a:gd name="T8" fmla="*/ 1084 w 2068"/>
                    <a:gd name="T9" fmla="*/ 12 h 316"/>
                    <a:gd name="T10" fmla="*/ 588 w 2068"/>
                    <a:gd name="T11" fmla="*/ 32 h 316"/>
                    <a:gd name="T12" fmla="*/ 84 w 2068"/>
                    <a:gd name="T13" fmla="*/ 216 h 316"/>
                    <a:gd name="T14" fmla="*/ 0 w 2068"/>
                    <a:gd name="T15" fmla="*/ 316 h 3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068" h="316">
                      <a:moveTo>
                        <a:pt x="1952" y="316"/>
                      </a:moveTo>
                      <a:lnTo>
                        <a:pt x="2068" y="228"/>
                      </a:lnTo>
                      <a:lnTo>
                        <a:pt x="2068" y="176"/>
                      </a:lnTo>
                      <a:lnTo>
                        <a:pt x="1676" y="0"/>
                      </a:lnTo>
                      <a:lnTo>
                        <a:pt x="1084" y="12"/>
                      </a:lnTo>
                      <a:lnTo>
                        <a:pt x="588" y="32"/>
                      </a:lnTo>
                      <a:lnTo>
                        <a:pt x="84" y="216"/>
                      </a:lnTo>
                      <a:lnTo>
                        <a:pt x="0" y="316"/>
                      </a:lnTo>
                    </a:path>
                  </a:pathLst>
                </a:custGeom>
                <a:noFill/>
                <a:ln w="3175" cap="flat" cmpd="sng">
                  <a:solidFill>
                    <a:srgbClr val="FF0000"/>
                  </a:solidFill>
                  <a:prstDash val="sysDot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>
                          <a:alpha val="50000"/>
                        </a:srgbClr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80" name="Line 379"/>
                <p:cNvSpPr>
                  <a:spLocks noChangeShapeType="1"/>
                </p:cNvSpPr>
                <p:nvPr/>
              </p:nvSpPr>
              <p:spPr bwMode="auto">
                <a:xfrm flipH="1">
                  <a:off x="2784" y="3156"/>
                  <a:ext cx="40" cy="92"/>
                </a:xfrm>
                <a:prstGeom prst="line">
                  <a:avLst/>
                </a:prstGeom>
                <a:noFill/>
                <a:ln w="3175">
                  <a:solidFill>
                    <a:srgbClr val="FF000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81" name="Freeform 380"/>
                <p:cNvSpPr>
                  <a:spLocks/>
                </p:cNvSpPr>
                <p:nvPr/>
              </p:nvSpPr>
              <p:spPr bwMode="auto">
                <a:xfrm flipV="1">
                  <a:off x="1808" y="1348"/>
                  <a:ext cx="2068" cy="316"/>
                </a:xfrm>
                <a:custGeom>
                  <a:avLst/>
                  <a:gdLst>
                    <a:gd name="T0" fmla="*/ 1952 w 2068"/>
                    <a:gd name="T1" fmla="*/ 316 h 316"/>
                    <a:gd name="T2" fmla="*/ 2068 w 2068"/>
                    <a:gd name="T3" fmla="*/ 228 h 316"/>
                    <a:gd name="T4" fmla="*/ 2068 w 2068"/>
                    <a:gd name="T5" fmla="*/ 176 h 316"/>
                    <a:gd name="T6" fmla="*/ 1676 w 2068"/>
                    <a:gd name="T7" fmla="*/ 0 h 316"/>
                    <a:gd name="T8" fmla="*/ 1084 w 2068"/>
                    <a:gd name="T9" fmla="*/ 12 h 316"/>
                    <a:gd name="T10" fmla="*/ 588 w 2068"/>
                    <a:gd name="T11" fmla="*/ 32 h 316"/>
                    <a:gd name="T12" fmla="*/ 84 w 2068"/>
                    <a:gd name="T13" fmla="*/ 216 h 316"/>
                    <a:gd name="T14" fmla="*/ 0 w 2068"/>
                    <a:gd name="T15" fmla="*/ 316 h 3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068" h="316">
                      <a:moveTo>
                        <a:pt x="1952" y="316"/>
                      </a:moveTo>
                      <a:lnTo>
                        <a:pt x="2068" y="228"/>
                      </a:lnTo>
                      <a:lnTo>
                        <a:pt x="2068" y="176"/>
                      </a:lnTo>
                      <a:lnTo>
                        <a:pt x="1676" y="0"/>
                      </a:lnTo>
                      <a:lnTo>
                        <a:pt x="1084" y="12"/>
                      </a:lnTo>
                      <a:lnTo>
                        <a:pt x="588" y="32"/>
                      </a:lnTo>
                      <a:lnTo>
                        <a:pt x="84" y="216"/>
                      </a:lnTo>
                      <a:lnTo>
                        <a:pt x="0" y="316"/>
                      </a:lnTo>
                    </a:path>
                  </a:pathLst>
                </a:custGeom>
                <a:noFill/>
                <a:ln w="3175" cap="flat" cmpd="sng">
                  <a:solidFill>
                    <a:srgbClr val="FF0000"/>
                  </a:solidFill>
                  <a:prstDash val="sysDot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>
                          <a:alpha val="50000"/>
                        </a:srgbClr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82" name="Freeform 381"/>
                <p:cNvSpPr>
                  <a:spLocks/>
                </p:cNvSpPr>
                <p:nvPr/>
              </p:nvSpPr>
              <p:spPr bwMode="auto">
                <a:xfrm flipV="1">
                  <a:off x="616" y="1388"/>
                  <a:ext cx="412" cy="384"/>
                </a:xfrm>
                <a:custGeom>
                  <a:avLst/>
                  <a:gdLst>
                    <a:gd name="T0" fmla="*/ 0 w 412"/>
                    <a:gd name="T1" fmla="*/ 0 h 384"/>
                    <a:gd name="T2" fmla="*/ 104 w 412"/>
                    <a:gd name="T3" fmla="*/ 324 h 384"/>
                    <a:gd name="T4" fmla="*/ 208 w 412"/>
                    <a:gd name="T5" fmla="*/ 384 h 384"/>
                    <a:gd name="T6" fmla="*/ 412 w 412"/>
                    <a:gd name="T7" fmla="*/ 344 h 384"/>
                    <a:gd name="T8" fmla="*/ 256 w 412"/>
                    <a:gd name="T9" fmla="*/ 284 h 384"/>
                    <a:gd name="T10" fmla="*/ 148 w 412"/>
                    <a:gd name="T11" fmla="*/ 152 h 384"/>
                    <a:gd name="T12" fmla="*/ 0 w 412"/>
                    <a:gd name="T13" fmla="*/ 0 h 3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12" h="384">
                      <a:moveTo>
                        <a:pt x="0" y="0"/>
                      </a:moveTo>
                      <a:lnTo>
                        <a:pt x="104" y="324"/>
                      </a:lnTo>
                      <a:lnTo>
                        <a:pt x="208" y="384"/>
                      </a:lnTo>
                      <a:lnTo>
                        <a:pt x="412" y="344"/>
                      </a:lnTo>
                      <a:lnTo>
                        <a:pt x="256" y="284"/>
                      </a:lnTo>
                      <a:lnTo>
                        <a:pt x="148" y="15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3175" cap="flat" cmpd="sng">
                  <a:solidFill>
                    <a:srgbClr val="FF0000"/>
                  </a:solidFill>
                  <a:prstDash val="sysDot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CCECFF">
                          <a:alpha val="50000"/>
                        </a:srgbClr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83" name="Freeform 382"/>
                <p:cNvSpPr>
                  <a:spLocks/>
                </p:cNvSpPr>
                <p:nvPr/>
              </p:nvSpPr>
              <p:spPr bwMode="auto">
                <a:xfrm flipV="1">
                  <a:off x="844" y="1504"/>
                  <a:ext cx="904" cy="16"/>
                </a:xfrm>
                <a:custGeom>
                  <a:avLst/>
                  <a:gdLst>
                    <a:gd name="T0" fmla="*/ 0 w 904"/>
                    <a:gd name="T1" fmla="*/ 0 h 16"/>
                    <a:gd name="T2" fmla="*/ 540 w 904"/>
                    <a:gd name="T3" fmla="*/ 16 h 16"/>
                    <a:gd name="T4" fmla="*/ 904 w 904"/>
                    <a:gd name="T5" fmla="*/ 4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904" h="16">
                      <a:moveTo>
                        <a:pt x="0" y="0"/>
                      </a:moveTo>
                      <a:lnTo>
                        <a:pt x="540" y="16"/>
                      </a:lnTo>
                      <a:lnTo>
                        <a:pt x="904" y="4"/>
                      </a:lnTo>
                    </a:path>
                  </a:pathLst>
                </a:custGeom>
                <a:noFill/>
                <a:ln w="3175" cap="flat" cmpd="sng">
                  <a:solidFill>
                    <a:srgbClr val="FF0000"/>
                  </a:solidFill>
                  <a:prstDash val="sysDot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>
                          <a:alpha val="50000"/>
                        </a:srgbClr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84" name="Freeform 383"/>
                <p:cNvSpPr>
                  <a:spLocks/>
                </p:cNvSpPr>
                <p:nvPr/>
              </p:nvSpPr>
              <p:spPr bwMode="auto">
                <a:xfrm flipV="1">
                  <a:off x="664" y="1520"/>
                  <a:ext cx="1084" cy="288"/>
                </a:xfrm>
                <a:custGeom>
                  <a:avLst/>
                  <a:gdLst>
                    <a:gd name="T0" fmla="*/ 0 w 1072"/>
                    <a:gd name="T1" fmla="*/ 0 h 284"/>
                    <a:gd name="T2" fmla="*/ 460 w 1072"/>
                    <a:gd name="T3" fmla="*/ 168 h 284"/>
                    <a:gd name="T4" fmla="*/ 1072 w 1072"/>
                    <a:gd name="T5" fmla="*/ 284 h 2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072" h="284">
                      <a:moveTo>
                        <a:pt x="0" y="0"/>
                      </a:moveTo>
                      <a:lnTo>
                        <a:pt x="460" y="168"/>
                      </a:lnTo>
                      <a:lnTo>
                        <a:pt x="1072" y="284"/>
                      </a:lnTo>
                    </a:path>
                  </a:pathLst>
                </a:custGeom>
                <a:noFill/>
                <a:ln w="3175" cap="flat" cmpd="sng">
                  <a:solidFill>
                    <a:srgbClr val="FF0000"/>
                  </a:solidFill>
                  <a:prstDash val="sysDot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>
                          <a:alpha val="50000"/>
                        </a:srgbClr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85" name="Line 384"/>
                <p:cNvSpPr>
                  <a:spLocks noChangeShapeType="1"/>
                </p:cNvSpPr>
                <p:nvPr/>
              </p:nvSpPr>
              <p:spPr bwMode="auto">
                <a:xfrm flipV="1">
                  <a:off x="576" y="1760"/>
                  <a:ext cx="48" cy="104"/>
                </a:xfrm>
                <a:prstGeom prst="line">
                  <a:avLst/>
                </a:prstGeom>
                <a:noFill/>
                <a:ln w="3175">
                  <a:solidFill>
                    <a:srgbClr val="FF000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86" name="Freeform 385"/>
                <p:cNvSpPr>
                  <a:spLocks/>
                </p:cNvSpPr>
                <p:nvPr/>
              </p:nvSpPr>
              <p:spPr bwMode="auto">
                <a:xfrm>
                  <a:off x="4456" y="2996"/>
                  <a:ext cx="544" cy="20"/>
                </a:xfrm>
                <a:custGeom>
                  <a:avLst/>
                  <a:gdLst>
                    <a:gd name="T0" fmla="*/ 0 w 544"/>
                    <a:gd name="T1" fmla="*/ 20 h 20"/>
                    <a:gd name="T2" fmla="*/ 488 w 544"/>
                    <a:gd name="T3" fmla="*/ 16 h 20"/>
                    <a:gd name="T4" fmla="*/ 544 w 544"/>
                    <a:gd name="T5" fmla="*/ 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544" h="20">
                      <a:moveTo>
                        <a:pt x="0" y="20"/>
                      </a:moveTo>
                      <a:lnTo>
                        <a:pt x="488" y="16"/>
                      </a:lnTo>
                      <a:lnTo>
                        <a:pt x="544" y="0"/>
                      </a:lnTo>
                    </a:path>
                  </a:pathLst>
                </a:custGeom>
                <a:noFill/>
                <a:ln w="3175" cap="flat" cmpd="sng">
                  <a:solidFill>
                    <a:srgbClr val="FF0000"/>
                  </a:solidFill>
                  <a:prstDash val="sysDot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>
                          <a:alpha val="50000"/>
                        </a:srgbClr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87" name="Freeform 386"/>
                <p:cNvSpPr>
                  <a:spLocks/>
                </p:cNvSpPr>
                <p:nvPr/>
              </p:nvSpPr>
              <p:spPr bwMode="auto">
                <a:xfrm>
                  <a:off x="4456" y="1572"/>
                  <a:ext cx="532" cy="20"/>
                </a:xfrm>
                <a:custGeom>
                  <a:avLst/>
                  <a:gdLst>
                    <a:gd name="T0" fmla="*/ 0 w 532"/>
                    <a:gd name="T1" fmla="*/ 0 h 20"/>
                    <a:gd name="T2" fmla="*/ 476 w 532"/>
                    <a:gd name="T3" fmla="*/ 4 h 20"/>
                    <a:gd name="T4" fmla="*/ 532 w 532"/>
                    <a:gd name="T5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532" h="20">
                      <a:moveTo>
                        <a:pt x="0" y="0"/>
                      </a:moveTo>
                      <a:lnTo>
                        <a:pt x="476" y="4"/>
                      </a:lnTo>
                      <a:lnTo>
                        <a:pt x="532" y="20"/>
                      </a:lnTo>
                    </a:path>
                  </a:pathLst>
                </a:custGeom>
                <a:noFill/>
                <a:ln w="3175" cap="flat" cmpd="sng">
                  <a:solidFill>
                    <a:srgbClr val="FF0000"/>
                  </a:solidFill>
                  <a:prstDash val="sysDot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>
                          <a:alpha val="50000"/>
                        </a:srgbClr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88" name="Freeform 387"/>
                <p:cNvSpPr>
                  <a:spLocks/>
                </p:cNvSpPr>
                <p:nvPr/>
              </p:nvSpPr>
              <p:spPr bwMode="auto">
                <a:xfrm>
                  <a:off x="4896" y="1440"/>
                  <a:ext cx="148" cy="1716"/>
                </a:xfrm>
                <a:custGeom>
                  <a:avLst/>
                  <a:gdLst>
                    <a:gd name="T0" fmla="*/ 0 w 148"/>
                    <a:gd name="T1" fmla="*/ 0 h 1716"/>
                    <a:gd name="T2" fmla="*/ 76 w 148"/>
                    <a:gd name="T3" fmla="*/ 64 h 1716"/>
                    <a:gd name="T4" fmla="*/ 108 w 148"/>
                    <a:gd name="T5" fmla="*/ 156 h 1716"/>
                    <a:gd name="T6" fmla="*/ 148 w 148"/>
                    <a:gd name="T7" fmla="*/ 788 h 1716"/>
                    <a:gd name="T8" fmla="*/ 104 w 148"/>
                    <a:gd name="T9" fmla="*/ 1568 h 1716"/>
                    <a:gd name="T10" fmla="*/ 84 w 148"/>
                    <a:gd name="T11" fmla="*/ 1652 h 1716"/>
                    <a:gd name="T12" fmla="*/ 1 w 148"/>
                    <a:gd name="T13" fmla="*/ 1716 h 17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48" h="1716">
                      <a:moveTo>
                        <a:pt x="0" y="0"/>
                      </a:moveTo>
                      <a:lnTo>
                        <a:pt x="76" y="64"/>
                      </a:lnTo>
                      <a:lnTo>
                        <a:pt x="108" y="156"/>
                      </a:lnTo>
                      <a:lnTo>
                        <a:pt x="148" y="788"/>
                      </a:lnTo>
                      <a:lnTo>
                        <a:pt x="104" y="1568"/>
                      </a:lnTo>
                      <a:lnTo>
                        <a:pt x="84" y="1652"/>
                      </a:lnTo>
                      <a:lnTo>
                        <a:pt x="1" y="1716"/>
                      </a:lnTo>
                    </a:path>
                  </a:pathLst>
                </a:custGeom>
                <a:noFill/>
                <a:ln w="3175" cap="flat" cmpd="sng">
                  <a:solidFill>
                    <a:srgbClr val="FF0000"/>
                  </a:solidFill>
                  <a:prstDash val="sysDot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>
                          <a:alpha val="50000"/>
                        </a:srgbClr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89" name="Freeform 388"/>
                <p:cNvSpPr>
                  <a:spLocks/>
                </p:cNvSpPr>
                <p:nvPr/>
              </p:nvSpPr>
              <p:spPr bwMode="auto">
                <a:xfrm>
                  <a:off x="4856" y="1500"/>
                  <a:ext cx="136" cy="1580"/>
                </a:xfrm>
                <a:custGeom>
                  <a:avLst/>
                  <a:gdLst>
                    <a:gd name="T0" fmla="*/ 0 w 136"/>
                    <a:gd name="T1" fmla="*/ 0 h 1580"/>
                    <a:gd name="T2" fmla="*/ 96 w 136"/>
                    <a:gd name="T3" fmla="*/ 80 h 1580"/>
                    <a:gd name="T4" fmla="*/ 136 w 136"/>
                    <a:gd name="T5" fmla="*/ 780 h 1580"/>
                    <a:gd name="T6" fmla="*/ 96 w 136"/>
                    <a:gd name="T7" fmla="*/ 1504 h 1580"/>
                    <a:gd name="T8" fmla="*/ 1 w 136"/>
                    <a:gd name="T9" fmla="*/ 1580 h 15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6" h="1580">
                      <a:moveTo>
                        <a:pt x="0" y="0"/>
                      </a:moveTo>
                      <a:lnTo>
                        <a:pt x="96" y="80"/>
                      </a:lnTo>
                      <a:lnTo>
                        <a:pt x="136" y="780"/>
                      </a:lnTo>
                      <a:lnTo>
                        <a:pt x="96" y="1504"/>
                      </a:lnTo>
                      <a:lnTo>
                        <a:pt x="1" y="1580"/>
                      </a:lnTo>
                    </a:path>
                  </a:pathLst>
                </a:custGeom>
                <a:noFill/>
                <a:ln w="3175" cap="flat" cmpd="sng">
                  <a:solidFill>
                    <a:srgbClr val="FF0000"/>
                  </a:solidFill>
                  <a:prstDash val="sysDot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>
                          <a:alpha val="50000"/>
                        </a:srgbClr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90" name="Freeform 389"/>
                <p:cNvSpPr>
                  <a:spLocks/>
                </p:cNvSpPr>
                <p:nvPr/>
              </p:nvSpPr>
              <p:spPr bwMode="auto">
                <a:xfrm>
                  <a:off x="4950" y="2603"/>
                  <a:ext cx="75" cy="402"/>
                </a:xfrm>
                <a:custGeom>
                  <a:avLst/>
                  <a:gdLst>
                    <a:gd name="T0" fmla="*/ 0 w 66"/>
                    <a:gd name="T1" fmla="*/ 306 h 306"/>
                    <a:gd name="T2" fmla="*/ 50 w 66"/>
                    <a:gd name="T3" fmla="*/ 299 h 306"/>
                    <a:gd name="T4" fmla="*/ 66 w 66"/>
                    <a:gd name="T5" fmla="*/ 6 h 306"/>
                    <a:gd name="T6" fmla="*/ 18 w 66"/>
                    <a:gd name="T7" fmla="*/ 0 h 306"/>
                    <a:gd name="T8" fmla="*/ 0 w 66"/>
                    <a:gd name="T9" fmla="*/ 306 h 3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6" h="306">
                      <a:moveTo>
                        <a:pt x="0" y="306"/>
                      </a:moveTo>
                      <a:lnTo>
                        <a:pt x="50" y="299"/>
                      </a:lnTo>
                      <a:lnTo>
                        <a:pt x="66" y="6"/>
                      </a:lnTo>
                      <a:lnTo>
                        <a:pt x="18" y="0"/>
                      </a:lnTo>
                      <a:lnTo>
                        <a:pt x="0" y="306"/>
                      </a:lnTo>
                      <a:close/>
                    </a:path>
                  </a:pathLst>
                </a:custGeom>
                <a:noFill/>
                <a:ln w="3175" cap="flat" cmpd="sng">
                  <a:solidFill>
                    <a:srgbClr val="FF0000"/>
                  </a:solidFill>
                  <a:prstDash val="sysDot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CCFF">
                          <a:alpha val="50000"/>
                        </a:srgbClr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91" name="Freeform 390"/>
                <p:cNvSpPr>
                  <a:spLocks/>
                </p:cNvSpPr>
                <p:nvPr/>
              </p:nvSpPr>
              <p:spPr bwMode="auto">
                <a:xfrm flipV="1">
                  <a:off x="4956" y="1584"/>
                  <a:ext cx="66" cy="402"/>
                </a:xfrm>
                <a:custGeom>
                  <a:avLst/>
                  <a:gdLst>
                    <a:gd name="T0" fmla="*/ 0 w 66"/>
                    <a:gd name="T1" fmla="*/ 306 h 306"/>
                    <a:gd name="T2" fmla="*/ 50 w 66"/>
                    <a:gd name="T3" fmla="*/ 299 h 306"/>
                    <a:gd name="T4" fmla="*/ 66 w 66"/>
                    <a:gd name="T5" fmla="*/ 6 h 306"/>
                    <a:gd name="T6" fmla="*/ 18 w 66"/>
                    <a:gd name="T7" fmla="*/ 0 h 306"/>
                    <a:gd name="T8" fmla="*/ 0 w 66"/>
                    <a:gd name="T9" fmla="*/ 306 h 3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6" h="306">
                      <a:moveTo>
                        <a:pt x="0" y="306"/>
                      </a:moveTo>
                      <a:lnTo>
                        <a:pt x="50" y="299"/>
                      </a:lnTo>
                      <a:lnTo>
                        <a:pt x="66" y="6"/>
                      </a:lnTo>
                      <a:lnTo>
                        <a:pt x="18" y="0"/>
                      </a:lnTo>
                      <a:lnTo>
                        <a:pt x="0" y="306"/>
                      </a:lnTo>
                      <a:close/>
                    </a:path>
                  </a:pathLst>
                </a:custGeom>
                <a:noFill/>
                <a:ln w="3175" cap="flat" cmpd="sng">
                  <a:solidFill>
                    <a:srgbClr val="FF0000"/>
                  </a:solidFill>
                  <a:prstDash val="sysDot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CCFF">
                          <a:alpha val="50000"/>
                        </a:srgbClr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92" name="Line 391"/>
                <p:cNvSpPr>
                  <a:spLocks noChangeShapeType="1"/>
                </p:cNvSpPr>
                <p:nvPr/>
              </p:nvSpPr>
              <p:spPr bwMode="auto">
                <a:xfrm flipV="1">
                  <a:off x="2788" y="3176"/>
                  <a:ext cx="1058" cy="4"/>
                </a:xfrm>
                <a:prstGeom prst="line">
                  <a:avLst/>
                </a:prstGeom>
                <a:noFill/>
                <a:ln w="3175">
                  <a:solidFill>
                    <a:srgbClr val="FF000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93" name="Line 392"/>
                <p:cNvSpPr>
                  <a:spLocks noChangeShapeType="1"/>
                </p:cNvSpPr>
                <p:nvPr/>
              </p:nvSpPr>
              <p:spPr bwMode="auto">
                <a:xfrm>
                  <a:off x="2788" y="1412"/>
                  <a:ext cx="1058" cy="4"/>
                </a:xfrm>
                <a:prstGeom prst="line">
                  <a:avLst/>
                </a:prstGeom>
                <a:noFill/>
                <a:ln w="3175">
                  <a:solidFill>
                    <a:srgbClr val="FF000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361" name="AutoShape 393"/>
              <p:cNvSpPr>
                <a:spLocks noChangeArrowheads="1"/>
              </p:cNvSpPr>
              <p:nvPr/>
            </p:nvSpPr>
            <p:spPr bwMode="auto">
              <a:xfrm>
                <a:off x="721" y="2737"/>
                <a:ext cx="27" cy="68"/>
              </a:xfrm>
              <a:prstGeom prst="roundRect">
                <a:avLst>
                  <a:gd name="adj" fmla="val 16667"/>
                </a:avLst>
              </a:prstGeom>
              <a:noFill/>
              <a:ln w="3175">
                <a:solidFill>
                  <a:srgbClr val="FF0000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333333">
                        <a:alpha val="50000"/>
                      </a:srgbClr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id-ID">
                  <a:solidFill>
                    <a:prstClr val="black"/>
                  </a:solidFill>
                </a:endParaRPr>
              </a:p>
            </p:txBody>
          </p:sp>
          <p:sp>
            <p:nvSpPr>
              <p:cNvPr id="362" name="AutoShape 394"/>
              <p:cNvSpPr>
                <a:spLocks noChangeArrowheads="1"/>
              </p:cNvSpPr>
              <p:nvPr/>
            </p:nvSpPr>
            <p:spPr bwMode="auto">
              <a:xfrm>
                <a:off x="886" y="2737"/>
                <a:ext cx="29" cy="68"/>
              </a:xfrm>
              <a:prstGeom prst="roundRect">
                <a:avLst>
                  <a:gd name="adj" fmla="val 16667"/>
                </a:avLst>
              </a:prstGeom>
              <a:noFill/>
              <a:ln w="3175">
                <a:solidFill>
                  <a:srgbClr val="FF0000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333333">
                        <a:alpha val="50000"/>
                      </a:srgbClr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id-ID">
                  <a:solidFill>
                    <a:prstClr val="black"/>
                  </a:solidFill>
                </a:endParaRPr>
              </a:p>
            </p:txBody>
          </p:sp>
          <p:sp>
            <p:nvSpPr>
              <p:cNvPr id="363" name="AutoShape 395"/>
              <p:cNvSpPr>
                <a:spLocks noChangeArrowheads="1"/>
              </p:cNvSpPr>
              <p:nvPr/>
            </p:nvSpPr>
            <p:spPr bwMode="auto">
              <a:xfrm rot="1312375">
                <a:off x="721" y="2493"/>
                <a:ext cx="27" cy="68"/>
              </a:xfrm>
              <a:prstGeom prst="roundRect">
                <a:avLst>
                  <a:gd name="adj" fmla="val 16667"/>
                </a:avLst>
              </a:prstGeom>
              <a:noFill/>
              <a:ln w="3175">
                <a:solidFill>
                  <a:srgbClr val="FF0000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333333">
                        <a:alpha val="50000"/>
                      </a:srgbClr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id-ID">
                  <a:solidFill>
                    <a:prstClr val="black"/>
                  </a:solidFill>
                </a:endParaRPr>
              </a:p>
            </p:txBody>
          </p:sp>
          <p:sp>
            <p:nvSpPr>
              <p:cNvPr id="364" name="AutoShape 396"/>
              <p:cNvSpPr>
                <a:spLocks noChangeArrowheads="1"/>
              </p:cNvSpPr>
              <p:nvPr/>
            </p:nvSpPr>
            <p:spPr bwMode="auto">
              <a:xfrm rot="1357191">
                <a:off x="886" y="2493"/>
                <a:ext cx="29" cy="68"/>
              </a:xfrm>
              <a:prstGeom prst="roundRect">
                <a:avLst>
                  <a:gd name="adj" fmla="val 16667"/>
                </a:avLst>
              </a:prstGeom>
              <a:noFill/>
              <a:ln w="3175">
                <a:solidFill>
                  <a:srgbClr val="FF0000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333333">
                        <a:alpha val="50000"/>
                      </a:srgbClr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id-ID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94" name="Group 397"/>
            <p:cNvGrpSpPr>
              <a:grpSpLocks/>
            </p:cNvGrpSpPr>
            <p:nvPr/>
          </p:nvGrpSpPr>
          <p:grpSpPr bwMode="auto">
            <a:xfrm rot="6076352">
              <a:off x="6673850" y="3065304"/>
              <a:ext cx="379413" cy="782637"/>
              <a:chOff x="697" y="2418"/>
              <a:chExt cx="239" cy="493"/>
            </a:xfrm>
          </p:grpSpPr>
          <p:grpSp>
            <p:nvGrpSpPr>
              <p:cNvPr id="395" name="Group 398"/>
              <p:cNvGrpSpPr>
                <a:grpSpLocks/>
              </p:cNvGrpSpPr>
              <p:nvPr/>
            </p:nvGrpSpPr>
            <p:grpSpPr bwMode="auto">
              <a:xfrm rot="5400000">
                <a:off x="570" y="2545"/>
                <a:ext cx="493" cy="239"/>
                <a:chOff x="432" y="1149"/>
                <a:chExt cx="4698" cy="2283"/>
              </a:xfrm>
            </p:grpSpPr>
            <p:sp>
              <p:nvSpPr>
                <p:cNvPr id="400" name="Freeform 399"/>
                <p:cNvSpPr>
                  <a:spLocks/>
                </p:cNvSpPr>
                <p:nvPr/>
              </p:nvSpPr>
              <p:spPr bwMode="auto">
                <a:xfrm>
                  <a:off x="432" y="1350"/>
                  <a:ext cx="4698" cy="1896"/>
                </a:xfrm>
                <a:custGeom>
                  <a:avLst/>
                  <a:gdLst>
                    <a:gd name="T0" fmla="*/ 621 w 4698"/>
                    <a:gd name="T1" fmla="*/ 0 h 1896"/>
                    <a:gd name="T2" fmla="*/ 3888 w 4698"/>
                    <a:gd name="T3" fmla="*/ 6 h 1896"/>
                    <a:gd name="T4" fmla="*/ 4404 w 4698"/>
                    <a:gd name="T5" fmla="*/ 72 h 1896"/>
                    <a:gd name="T6" fmla="*/ 4596 w 4698"/>
                    <a:gd name="T7" fmla="*/ 114 h 1896"/>
                    <a:gd name="T8" fmla="*/ 4632 w 4698"/>
                    <a:gd name="T9" fmla="*/ 162 h 1896"/>
                    <a:gd name="T10" fmla="*/ 4674 w 4698"/>
                    <a:gd name="T11" fmla="*/ 324 h 1896"/>
                    <a:gd name="T12" fmla="*/ 4698 w 4698"/>
                    <a:gd name="T13" fmla="*/ 960 h 1896"/>
                    <a:gd name="T14" fmla="*/ 4674 w 4698"/>
                    <a:gd name="T15" fmla="*/ 1572 h 1896"/>
                    <a:gd name="T16" fmla="*/ 4656 w 4698"/>
                    <a:gd name="T17" fmla="*/ 1704 h 1896"/>
                    <a:gd name="T18" fmla="*/ 4590 w 4698"/>
                    <a:gd name="T19" fmla="*/ 1788 h 1896"/>
                    <a:gd name="T20" fmla="*/ 4062 w 4698"/>
                    <a:gd name="T21" fmla="*/ 1866 h 1896"/>
                    <a:gd name="T22" fmla="*/ 3720 w 4698"/>
                    <a:gd name="T23" fmla="*/ 1896 h 1896"/>
                    <a:gd name="T24" fmla="*/ 780 w 4698"/>
                    <a:gd name="T25" fmla="*/ 1896 h 1896"/>
                    <a:gd name="T26" fmla="*/ 378 w 4698"/>
                    <a:gd name="T27" fmla="*/ 1878 h 1896"/>
                    <a:gd name="T28" fmla="*/ 246 w 4698"/>
                    <a:gd name="T29" fmla="*/ 1848 h 1896"/>
                    <a:gd name="T30" fmla="*/ 150 w 4698"/>
                    <a:gd name="T31" fmla="*/ 1752 h 1896"/>
                    <a:gd name="T32" fmla="*/ 90 w 4698"/>
                    <a:gd name="T33" fmla="*/ 1650 h 1896"/>
                    <a:gd name="T34" fmla="*/ 36 w 4698"/>
                    <a:gd name="T35" fmla="*/ 1476 h 1896"/>
                    <a:gd name="T36" fmla="*/ 0 w 4698"/>
                    <a:gd name="T37" fmla="*/ 996 h 1896"/>
                    <a:gd name="T38" fmla="*/ 30 w 4698"/>
                    <a:gd name="T39" fmla="*/ 486 h 1896"/>
                    <a:gd name="T40" fmla="*/ 72 w 4698"/>
                    <a:gd name="T41" fmla="*/ 270 h 1896"/>
                    <a:gd name="T42" fmla="*/ 144 w 4698"/>
                    <a:gd name="T43" fmla="*/ 120 h 1896"/>
                    <a:gd name="T44" fmla="*/ 288 w 4698"/>
                    <a:gd name="T45" fmla="*/ 36 h 1896"/>
                    <a:gd name="T46" fmla="*/ 426 w 4698"/>
                    <a:gd name="T47" fmla="*/ 18 h 1896"/>
                    <a:gd name="T48" fmla="*/ 621 w 4698"/>
                    <a:gd name="T49" fmla="*/ 0 h 18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4698" h="1896">
                      <a:moveTo>
                        <a:pt x="621" y="0"/>
                      </a:moveTo>
                      <a:lnTo>
                        <a:pt x="3888" y="6"/>
                      </a:lnTo>
                      <a:lnTo>
                        <a:pt x="4404" y="72"/>
                      </a:lnTo>
                      <a:lnTo>
                        <a:pt x="4596" y="114"/>
                      </a:lnTo>
                      <a:lnTo>
                        <a:pt x="4632" y="162"/>
                      </a:lnTo>
                      <a:lnTo>
                        <a:pt x="4674" y="324"/>
                      </a:lnTo>
                      <a:lnTo>
                        <a:pt x="4698" y="960"/>
                      </a:lnTo>
                      <a:lnTo>
                        <a:pt x="4674" y="1572"/>
                      </a:lnTo>
                      <a:lnTo>
                        <a:pt x="4656" y="1704"/>
                      </a:lnTo>
                      <a:lnTo>
                        <a:pt x="4590" y="1788"/>
                      </a:lnTo>
                      <a:lnTo>
                        <a:pt x="4062" y="1866"/>
                      </a:lnTo>
                      <a:lnTo>
                        <a:pt x="3720" y="1896"/>
                      </a:lnTo>
                      <a:lnTo>
                        <a:pt x="780" y="1896"/>
                      </a:lnTo>
                      <a:lnTo>
                        <a:pt x="378" y="1878"/>
                      </a:lnTo>
                      <a:lnTo>
                        <a:pt x="246" y="1848"/>
                      </a:lnTo>
                      <a:lnTo>
                        <a:pt x="150" y="1752"/>
                      </a:lnTo>
                      <a:lnTo>
                        <a:pt x="90" y="1650"/>
                      </a:lnTo>
                      <a:lnTo>
                        <a:pt x="36" y="1476"/>
                      </a:lnTo>
                      <a:lnTo>
                        <a:pt x="0" y="996"/>
                      </a:lnTo>
                      <a:lnTo>
                        <a:pt x="30" y="486"/>
                      </a:lnTo>
                      <a:lnTo>
                        <a:pt x="72" y="270"/>
                      </a:lnTo>
                      <a:lnTo>
                        <a:pt x="144" y="120"/>
                      </a:lnTo>
                      <a:lnTo>
                        <a:pt x="288" y="36"/>
                      </a:lnTo>
                      <a:lnTo>
                        <a:pt x="426" y="18"/>
                      </a:lnTo>
                      <a:lnTo>
                        <a:pt x="621" y="0"/>
                      </a:lnTo>
                      <a:close/>
                    </a:path>
                  </a:pathLst>
                </a:custGeom>
                <a:noFill/>
                <a:ln w="3175" cap="flat" cmpd="sng">
                  <a:solidFill>
                    <a:srgbClr val="FF0000"/>
                  </a:solidFill>
                  <a:prstDash val="sysDot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CCCCFF">
                          <a:alpha val="50000"/>
                        </a:srgbClr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01" name="Freeform 400"/>
                <p:cNvSpPr>
                  <a:spLocks/>
                </p:cNvSpPr>
                <p:nvPr/>
              </p:nvSpPr>
              <p:spPr bwMode="auto">
                <a:xfrm>
                  <a:off x="1902" y="1149"/>
                  <a:ext cx="159" cy="300"/>
                </a:xfrm>
                <a:custGeom>
                  <a:avLst/>
                  <a:gdLst>
                    <a:gd name="T0" fmla="*/ 0 w 159"/>
                    <a:gd name="T1" fmla="*/ 288 h 300"/>
                    <a:gd name="T2" fmla="*/ 6 w 159"/>
                    <a:gd name="T3" fmla="*/ 198 h 300"/>
                    <a:gd name="T4" fmla="*/ 78 w 159"/>
                    <a:gd name="T5" fmla="*/ 27 h 300"/>
                    <a:gd name="T6" fmla="*/ 159 w 159"/>
                    <a:gd name="T7" fmla="*/ 0 h 300"/>
                    <a:gd name="T8" fmla="*/ 120 w 159"/>
                    <a:gd name="T9" fmla="*/ 267 h 300"/>
                    <a:gd name="T10" fmla="*/ 24 w 159"/>
                    <a:gd name="T11" fmla="*/ 300 h 3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59" h="300">
                      <a:moveTo>
                        <a:pt x="0" y="288"/>
                      </a:moveTo>
                      <a:lnTo>
                        <a:pt x="6" y="198"/>
                      </a:lnTo>
                      <a:lnTo>
                        <a:pt x="78" y="27"/>
                      </a:lnTo>
                      <a:lnTo>
                        <a:pt x="159" y="0"/>
                      </a:lnTo>
                      <a:lnTo>
                        <a:pt x="120" y="267"/>
                      </a:lnTo>
                      <a:lnTo>
                        <a:pt x="24" y="300"/>
                      </a:lnTo>
                    </a:path>
                  </a:pathLst>
                </a:custGeom>
                <a:noFill/>
                <a:ln w="3175" cap="flat" cmpd="sng">
                  <a:solidFill>
                    <a:srgbClr val="FF0000"/>
                  </a:solidFill>
                  <a:prstDash val="sysDot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CCCCFF">
                          <a:alpha val="50000"/>
                        </a:srgbClr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02" name="Freeform 401"/>
                <p:cNvSpPr>
                  <a:spLocks/>
                </p:cNvSpPr>
                <p:nvPr/>
              </p:nvSpPr>
              <p:spPr bwMode="auto">
                <a:xfrm flipV="1">
                  <a:off x="1902" y="3132"/>
                  <a:ext cx="159" cy="300"/>
                </a:xfrm>
                <a:custGeom>
                  <a:avLst/>
                  <a:gdLst>
                    <a:gd name="T0" fmla="*/ 0 w 159"/>
                    <a:gd name="T1" fmla="*/ 288 h 300"/>
                    <a:gd name="T2" fmla="*/ 6 w 159"/>
                    <a:gd name="T3" fmla="*/ 198 h 300"/>
                    <a:gd name="T4" fmla="*/ 78 w 159"/>
                    <a:gd name="T5" fmla="*/ 27 h 300"/>
                    <a:gd name="T6" fmla="*/ 159 w 159"/>
                    <a:gd name="T7" fmla="*/ 0 h 300"/>
                    <a:gd name="T8" fmla="*/ 120 w 159"/>
                    <a:gd name="T9" fmla="*/ 267 h 300"/>
                    <a:gd name="T10" fmla="*/ 24 w 159"/>
                    <a:gd name="T11" fmla="*/ 300 h 3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59" h="300">
                      <a:moveTo>
                        <a:pt x="0" y="288"/>
                      </a:moveTo>
                      <a:lnTo>
                        <a:pt x="6" y="198"/>
                      </a:lnTo>
                      <a:lnTo>
                        <a:pt x="78" y="27"/>
                      </a:lnTo>
                      <a:lnTo>
                        <a:pt x="159" y="0"/>
                      </a:lnTo>
                      <a:lnTo>
                        <a:pt x="120" y="267"/>
                      </a:lnTo>
                      <a:lnTo>
                        <a:pt x="24" y="300"/>
                      </a:lnTo>
                    </a:path>
                  </a:pathLst>
                </a:custGeom>
                <a:noFill/>
                <a:ln w="3175" cap="flat" cmpd="sng">
                  <a:solidFill>
                    <a:srgbClr val="FF0000"/>
                  </a:solidFill>
                  <a:prstDash val="sysDot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CCCCFF">
                          <a:alpha val="50000"/>
                        </a:srgbClr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03" name="Freeform 402"/>
                <p:cNvSpPr>
                  <a:spLocks/>
                </p:cNvSpPr>
                <p:nvPr/>
              </p:nvSpPr>
              <p:spPr bwMode="auto">
                <a:xfrm>
                  <a:off x="1624" y="1508"/>
                  <a:ext cx="728" cy="1569"/>
                </a:xfrm>
                <a:custGeom>
                  <a:avLst/>
                  <a:gdLst>
                    <a:gd name="T0" fmla="*/ 116 w 728"/>
                    <a:gd name="T1" fmla="*/ 1564 h 1569"/>
                    <a:gd name="T2" fmla="*/ 24 w 728"/>
                    <a:gd name="T3" fmla="*/ 1192 h 1569"/>
                    <a:gd name="T4" fmla="*/ 0 w 728"/>
                    <a:gd name="T5" fmla="*/ 760 h 1569"/>
                    <a:gd name="T6" fmla="*/ 40 w 728"/>
                    <a:gd name="T7" fmla="*/ 292 h 1569"/>
                    <a:gd name="T8" fmla="*/ 132 w 728"/>
                    <a:gd name="T9" fmla="*/ 0 h 1569"/>
                    <a:gd name="T10" fmla="*/ 724 w 728"/>
                    <a:gd name="T11" fmla="*/ 180 h 1569"/>
                    <a:gd name="T12" fmla="*/ 684 w 728"/>
                    <a:gd name="T13" fmla="*/ 464 h 1569"/>
                    <a:gd name="T14" fmla="*/ 680 w 728"/>
                    <a:gd name="T15" fmla="*/ 772 h 1569"/>
                    <a:gd name="T16" fmla="*/ 680 w 728"/>
                    <a:gd name="T17" fmla="*/ 1108 h 1569"/>
                    <a:gd name="T18" fmla="*/ 728 w 728"/>
                    <a:gd name="T19" fmla="*/ 1404 h 1569"/>
                    <a:gd name="T20" fmla="*/ 137 w 728"/>
                    <a:gd name="T21" fmla="*/ 1569 h 1569"/>
                    <a:gd name="T22" fmla="*/ 116 w 728"/>
                    <a:gd name="T23" fmla="*/ 1564 h 15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728" h="1569">
                      <a:moveTo>
                        <a:pt x="116" y="1564"/>
                      </a:moveTo>
                      <a:lnTo>
                        <a:pt x="24" y="1192"/>
                      </a:lnTo>
                      <a:lnTo>
                        <a:pt x="0" y="760"/>
                      </a:lnTo>
                      <a:lnTo>
                        <a:pt x="40" y="292"/>
                      </a:lnTo>
                      <a:lnTo>
                        <a:pt x="132" y="0"/>
                      </a:lnTo>
                      <a:lnTo>
                        <a:pt x="724" y="180"/>
                      </a:lnTo>
                      <a:lnTo>
                        <a:pt x="684" y="464"/>
                      </a:lnTo>
                      <a:lnTo>
                        <a:pt x="680" y="772"/>
                      </a:lnTo>
                      <a:lnTo>
                        <a:pt x="680" y="1108"/>
                      </a:lnTo>
                      <a:lnTo>
                        <a:pt x="728" y="1404"/>
                      </a:lnTo>
                      <a:lnTo>
                        <a:pt x="137" y="1569"/>
                      </a:lnTo>
                      <a:lnTo>
                        <a:pt x="116" y="1564"/>
                      </a:lnTo>
                      <a:close/>
                    </a:path>
                  </a:pathLst>
                </a:custGeom>
                <a:noFill/>
                <a:ln w="3175" cap="flat" cmpd="sng">
                  <a:solidFill>
                    <a:srgbClr val="FF0000"/>
                  </a:solidFill>
                  <a:prstDash val="sysDot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CCECFF">
                          <a:alpha val="50000"/>
                        </a:srgbClr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04" name="Freeform 403"/>
                <p:cNvSpPr>
                  <a:spLocks/>
                </p:cNvSpPr>
                <p:nvPr/>
              </p:nvSpPr>
              <p:spPr bwMode="auto">
                <a:xfrm>
                  <a:off x="1988" y="2932"/>
                  <a:ext cx="932" cy="244"/>
                </a:xfrm>
                <a:custGeom>
                  <a:avLst/>
                  <a:gdLst>
                    <a:gd name="T0" fmla="*/ 932 w 932"/>
                    <a:gd name="T1" fmla="*/ 0 h 244"/>
                    <a:gd name="T2" fmla="*/ 420 w 932"/>
                    <a:gd name="T3" fmla="*/ 24 h 244"/>
                    <a:gd name="T4" fmla="*/ 76 w 932"/>
                    <a:gd name="T5" fmla="*/ 144 h 244"/>
                    <a:gd name="T6" fmla="*/ 0 w 932"/>
                    <a:gd name="T7" fmla="*/ 240 h 244"/>
                    <a:gd name="T8" fmla="*/ 828 w 932"/>
                    <a:gd name="T9" fmla="*/ 244 h 244"/>
                    <a:gd name="T10" fmla="*/ 932 w 932"/>
                    <a:gd name="T11" fmla="*/ 0 h 2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32" h="244">
                      <a:moveTo>
                        <a:pt x="932" y="0"/>
                      </a:moveTo>
                      <a:lnTo>
                        <a:pt x="420" y="24"/>
                      </a:lnTo>
                      <a:lnTo>
                        <a:pt x="76" y="144"/>
                      </a:lnTo>
                      <a:lnTo>
                        <a:pt x="0" y="240"/>
                      </a:lnTo>
                      <a:lnTo>
                        <a:pt x="828" y="244"/>
                      </a:lnTo>
                      <a:lnTo>
                        <a:pt x="932" y="0"/>
                      </a:lnTo>
                      <a:close/>
                    </a:path>
                  </a:pathLst>
                </a:custGeom>
                <a:noFill/>
                <a:ln w="3175" cap="flat" cmpd="sng">
                  <a:solidFill>
                    <a:srgbClr val="FF0000"/>
                  </a:solidFill>
                  <a:prstDash val="sysDot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CCECFF">
                          <a:alpha val="50000"/>
                        </a:srgbClr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05" name="Freeform 404"/>
                <p:cNvSpPr>
                  <a:spLocks/>
                </p:cNvSpPr>
                <p:nvPr/>
              </p:nvSpPr>
              <p:spPr bwMode="auto">
                <a:xfrm>
                  <a:off x="2908" y="2932"/>
                  <a:ext cx="696" cy="248"/>
                </a:xfrm>
                <a:custGeom>
                  <a:avLst/>
                  <a:gdLst>
                    <a:gd name="T0" fmla="*/ 64 w 696"/>
                    <a:gd name="T1" fmla="*/ 0 h 248"/>
                    <a:gd name="T2" fmla="*/ 576 w 696"/>
                    <a:gd name="T3" fmla="*/ 6 h 248"/>
                    <a:gd name="T4" fmla="*/ 696 w 696"/>
                    <a:gd name="T5" fmla="*/ 44 h 248"/>
                    <a:gd name="T6" fmla="*/ 658 w 696"/>
                    <a:gd name="T7" fmla="*/ 244 h 248"/>
                    <a:gd name="T8" fmla="*/ 0 w 696"/>
                    <a:gd name="T9" fmla="*/ 248 h 248"/>
                    <a:gd name="T10" fmla="*/ 64 w 696"/>
                    <a:gd name="T11" fmla="*/ 0 h 2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96" h="248">
                      <a:moveTo>
                        <a:pt x="64" y="0"/>
                      </a:moveTo>
                      <a:lnTo>
                        <a:pt x="576" y="6"/>
                      </a:lnTo>
                      <a:lnTo>
                        <a:pt x="696" y="44"/>
                      </a:lnTo>
                      <a:lnTo>
                        <a:pt x="658" y="244"/>
                      </a:lnTo>
                      <a:lnTo>
                        <a:pt x="0" y="248"/>
                      </a:lnTo>
                      <a:lnTo>
                        <a:pt x="64" y="0"/>
                      </a:lnTo>
                      <a:close/>
                    </a:path>
                  </a:pathLst>
                </a:custGeom>
                <a:noFill/>
                <a:ln w="3175" cap="flat" cmpd="sng">
                  <a:solidFill>
                    <a:srgbClr val="FF0000"/>
                  </a:solidFill>
                  <a:prstDash val="sysDot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CCECFF">
                          <a:alpha val="50000"/>
                        </a:srgbClr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06" name="Freeform 405"/>
                <p:cNvSpPr>
                  <a:spLocks/>
                </p:cNvSpPr>
                <p:nvPr/>
              </p:nvSpPr>
              <p:spPr bwMode="auto">
                <a:xfrm flipV="1">
                  <a:off x="1988" y="1414"/>
                  <a:ext cx="932" cy="244"/>
                </a:xfrm>
                <a:custGeom>
                  <a:avLst/>
                  <a:gdLst>
                    <a:gd name="T0" fmla="*/ 932 w 932"/>
                    <a:gd name="T1" fmla="*/ 0 h 244"/>
                    <a:gd name="T2" fmla="*/ 420 w 932"/>
                    <a:gd name="T3" fmla="*/ 24 h 244"/>
                    <a:gd name="T4" fmla="*/ 76 w 932"/>
                    <a:gd name="T5" fmla="*/ 144 h 244"/>
                    <a:gd name="T6" fmla="*/ 0 w 932"/>
                    <a:gd name="T7" fmla="*/ 240 h 244"/>
                    <a:gd name="T8" fmla="*/ 828 w 932"/>
                    <a:gd name="T9" fmla="*/ 244 h 244"/>
                    <a:gd name="T10" fmla="*/ 932 w 932"/>
                    <a:gd name="T11" fmla="*/ 0 h 2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32" h="244">
                      <a:moveTo>
                        <a:pt x="932" y="0"/>
                      </a:moveTo>
                      <a:lnTo>
                        <a:pt x="420" y="24"/>
                      </a:lnTo>
                      <a:lnTo>
                        <a:pt x="76" y="144"/>
                      </a:lnTo>
                      <a:lnTo>
                        <a:pt x="0" y="240"/>
                      </a:lnTo>
                      <a:lnTo>
                        <a:pt x="828" y="244"/>
                      </a:lnTo>
                      <a:lnTo>
                        <a:pt x="932" y="0"/>
                      </a:lnTo>
                      <a:close/>
                    </a:path>
                  </a:pathLst>
                </a:custGeom>
                <a:noFill/>
                <a:ln w="3175" cap="flat" cmpd="sng">
                  <a:solidFill>
                    <a:srgbClr val="FF0000"/>
                  </a:solidFill>
                  <a:prstDash val="sysDot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CCECFF">
                          <a:alpha val="50000"/>
                        </a:srgbClr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07" name="Freeform 406"/>
                <p:cNvSpPr>
                  <a:spLocks/>
                </p:cNvSpPr>
                <p:nvPr/>
              </p:nvSpPr>
              <p:spPr bwMode="auto">
                <a:xfrm flipV="1">
                  <a:off x="2908" y="1414"/>
                  <a:ext cx="696" cy="248"/>
                </a:xfrm>
                <a:custGeom>
                  <a:avLst/>
                  <a:gdLst>
                    <a:gd name="T0" fmla="*/ 64 w 696"/>
                    <a:gd name="T1" fmla="*/ 0 h 248"/>
                    <a:gd name="T2" fmla="*/ 576 w 696"/>
                    <a:gd name="T3" fmla="*/ 6 h 248"/>
                    <a:gd name="T4" fmla="*/ 696 w 696"/>
                    <a:gd name="T5" fmla="*/ 44 h 248"/>
                    <a:gd name="T6" fmla="*/ 658 w 696"/>
                    <a:gd name="T7" fmla="*/ 244 h 248"/>
                    <a:gd name="T8" fmla="*/ 0 w 696"/>
                    <a:gd name="T9" fmla="*/ 248 h 248"/>
                    <a:gd name="T10" fmla="*/ 64 w 696"/>
                    <a:gd name="T11" fmla="*/ 0 h 2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96" h="248">
                      <a:moveTo>
                        <a:pt x="64" y="0"/>
                      </a:moveTo>
                      <a:lnTo>
                        <a:pt x="576" y="6"/>
                      </a:lnTo>
                      <a:lnTo>
                        <a:pt x="696" y="44"/>
                      </a:lnTo>
                      <a:lnTo>
                        <a:pt x="658" y="244"/>
                      </a:lnTo>
                      <a:lnTo>
                        <a:pt x="0" y="248"/>
                      </a:lnTo>
                      <a:lnTo>
                        <a:pt x="64" y="0"/>
                      </a:lnTo>
                      <a:close/>
                    </a:path>
                  </a:pathLst>
                </a:custGeom>
                <a:noFill/>
                <a:ln w="3175" cap="flat" cmpd="sng">
                  <a:solidFill>
                    <a:srgbClr val="FF0000"/>
                  </a:solidFill>
                  <a:prstDash val="sysDot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CCECFF">
                          <a:alpha val="50000"/>
                        </a:srgbClr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08" name="Freeform 407"/>
                <p:cNvSpPr>
                  <a:spLocks/>
                </p:cNvSpPr>
                <p:nvPr/>
              </p:nvSpPr>
              <p:spPr bwMode="auto">
                <a:xfrm>
                  <a:off x="3852" y="1572"/>
                  <a:ext cx="728" cy="1448"/>
                </a:xfrm>
                <a:custGeom>
                  <a:avLst/>
                  <a:gdLst>
                    <a:gd name="T0" fmla="*/ 612 w 728"/>
                    <a:gd name="T1" fmla="*/ 1448 h 1448"/>
                    <a:gd name="T2" fmla="*/ 704 w 728"/>
                    <a:gd name="T3" fmla="*/ 1128 h 1448"/>
                    <a:gd name="T4" fmla="*/ 728 w 728"/>
                    <a:gd name="T5" fmla="*/ 696 h 1448"/>
                    <a:gd name="T6" fmla="*/ 688 w 728"/>
                    <a:gd name="T7" fmla="*/ 228 h 1448"/>
                    <a:gd name="T8" fmla="*/ 608 w 728"/>
                    <a:gd name="T9" fmla="*/ 0 h 1448"/>
                    <a:gd name="T10" fmla="*/ 20 w 728"/>
                    <a:gd name="T11" fmla="*/ 128 h 1448"/>
                    <a:gd name="T12" fmla="*/ 44 w 728"/>
                    <a:gd name="T13" fmla="*/ 400 h 1448"/>
                    <a:gd name="T14" fmla="*/ 48 w 728"/>
                    <a:gd name="T15" fmla="*/ 708 h 1448"/>
                    <a:gd name="T16" fmla="*/ 48 w 728"/>
                    <a:gd name="T17" fmla="*/ 1044 h 1448"/>
                    <a:gd name="T18" fmla="*/ 0 w 728"/>
                    <a:gd name="T19" fmla="*/ 1340 h 1448"/>
                    <a:gd name="T20" fmla="*/ 596 w 728"/>
                    <a:gd name="T21" fmla="*/ 1444 h 14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728" h="1448">
                      <a:moveTo>
                        <a:pt x="612" y="1448"/>
                      </a:moveTo>
                      <a:lnTo>
                        <a:pt x="704" y="1128"/>
                      </a:lnTo>
                      <a:lnTo>
                        <a:pt x="728" y="696"/>
                      </a:lnTo>
                      <a:lnTo>
                        <a:pt x="688" y="228"/>
                      </a:lnTo>
                      <a:lnTo>
                        <a:pt x="608" y="0"/>
                      </a:lnTo>
                      <a:lnTo>
                        <a:pt x="20" y="128"/>
                      </a:lnTo>
                      <a:lnTo>
                        <a:pt x="44" y="400"/>
                      </a:lnTo>
                      <a:lnTo>
                        <a:pt x="48" y="708"/>
                      </a:lnTo>
                      <a:lnTo>
                        <a:pt x="48" y="1044"/>
                      </a:lnTo>
                      <a:lnTo>
                        <a:pt x="0" y="1340"/>
                      </a:lnTo>
                      <a:lnTo>
                        <a:pt x="596" y="1444"/>
                      </a:lnTo>
                    </a:path>
                  </a:pathLst>
                </a:custGeom>
                <a:noFill/>
                <a:ln w="3175" cap="flat" cmpd="sng">
                  <a:solidFill>
                    <a:srgbClr val="FF0000"/>
                  </a:solidFill>
                  <a:prstDash val="sysDot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CCECFF">
                          <a:alpha val="50000"/>
                        </a:srgbClr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09" name="Freeform 408"/>
                <p:cNvSpPr>
                  <a:spLocks/>
                </p:cNvSpPr>
                <p:nvPr/>
              </p:nvSpPr>
              <p:spPr bwMode="auto">
                <a:xfrm>
                  <a:off x="616" y="2828"/>
                  <a:ext cx="412" cy="384"/>
                </a:xfrm>
                <a:custGeom>
                  <a:avLst/>
                  <a:gdLst>
                    <a:gd name="T0" fmla="*/ 0 w 412"/>
                    <a:gd name="T1" fmla="*/ 0 h 384"/>
                    <a:gd name="T2" fmla="*/ 104 w 412"/>
                    <a:gd name="T3" fmla="*/ 324 h 384"/>
                    <a:gd name="T4" fmla="*/ 208 w 412"/>
                    <a:gd name="T5" fmla="*/ 384 h 384"/>
                    <a:gd name="T6" fmla="*/ 412 w 412"/>
                    <a:gd name="T7" fmla="*/ 344 h 384"/>
                    <a:gd name="T8" fmla="*/ 256 w 412"/>
                    <a:gd name="T9" fmla="*/ 284 h 384"/>
                    <a:gd name="T10" fmla="*/ 148 w 412"/>
                    <a:gd name="T11" fmla="*/ 152 h 384"/>
                    <a:gd name="T12" fmla="*/ 0 w 412"/>
                    <a:gd name="T13" fmla="*/ 0 h 3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12" h="384">
                      <a:moveTo>
                        <a:pt x="0" y="0"/>
                      </a:moveTo>
                      <a:lnTo>
                        <a:pt x="104" y="324"/>
                      </a:lnTo>
                      <a:lnTo>
                        <a:pt x="208" y="384"/>
                      </a:lnTo>
                      <a:lnTo>
                        <a:pt x="412" y="344"/>
                      </a:lnTo>
                      <a:lnTo>
                        <a:pt x="256" y="284"/>
                      </a:lnTo>
                      <a:lnTo>
                        <a:pt x="148" y="15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3175" cap="flat" cmpd="sng">
                  <a:solidFill>
                    <a:srgbClr val="FF0000"/>
                  </a:solidFill>
                  <a:prstDash val="sysDot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CCECFF">
                          <a:alpha val="50000"/>
                        </a:srgbClr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10" name="Freeform 409"/>
                <p:cNvSpPr>
                  <a:spLocks/>
                </p:cNvSpPr>
                <p:nvPr/>
              </p:nvSpPr>
              <p:spPr bwMode="auto">
                <a:xfrm>
                  <a:off x="844" y="3080"/>
                  <a:ext cx="904" cy="16"/>
                </a:xfrm>
                <a:custGeom>
                  <a:avLst/>
                  <a:gdLst>
                    <a:gd name="T0" fmla="*/ 0 w 904"/>
                    <a:gd name="T1" fmla="*/ 0 h 16"/>
                    <a:gd name="T2" fmla="*/ 540 w 904"/>
                    <a:gd name="T3" fmla="*/ 16 h 16"/>
                    <a:gd name="T4" fmla="*/ 904 w 904"/>
                    <a:gd name="T5" fmla="*/ 4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904" h="16">
                      <a:moveTo>
                        <a:pt x="0" y="0"/>
                      </a:moveTo>
                      <a:lnTo>
                        <a:pt x="540" y="16"/>
                      </a:lnTo>
                      <a:lnTo>
                        <a:pt x="904" y="4"/>
                      </a:lnTo>
                    </a:path>
                  </a:pathLst>
                </a:custGeom>
                <a:noFill/>
                <a:ln w="3175" cap="flat" cmpd="sng">
                  <a:solidFill>
                    <a:srgbClr val="FF0000"/>
                  </a:solidFill>
                  <a:prstDash val="sysDot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>
                          <a:alpha val="50000"/>
                        </a:srgbClr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11" name="Freeform 410"/>
                <p:cNvSpPr>
                  <a:spLocks/>
                </p:cNvSpPr>
                <p:nvPr/>
              </p:nvSpPr>
              <p:spPr bwMode="auto">
                <a:xfrm>
                  <a:off x="664" y="2792"/>
                  <a:ext cx="1084" cy="288"/>
                </a:xfrm>
                <a:custGeom>
                  <a:avLst/>
                  <a:gdLst>
                    <a:gd name="T0" fmla="*/ 0 w 1072"/>
                    <a:gd name="T1" fmla="*/ 0 h 284"/>
                    <a:gd name="T2" fmla="*/ 460 w 1072"/>
                    <a:gd name="T3" fmla="*/ 168 h 284"/>
                    <a:gd name="T4" fmla="*/ 1072 w 1072"/>
                    <a:gd name="T5" fmla="*/ 284 h 2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072" h="284">
                      <a:moveTo>
                        <a:pt x="0" y="0"/>
                      </a:moveTo>
                      <a:lnTo>
                        <a:pt x="460" y="168"/>
                      </a:lnTo>
                      <a:lnTo>
                        <a:pt x="1072" y="284"/>
                      </a:lnTo>
                    </a:path>
                  </a:pathLst>
                </a:custGeom>
                <a:noFill/>
                <a:ln w="3175" cap="flat" cmpd="sng">
                  <a:solidFill>
                    <a:srgbClr val="FF0000"/>
                  </a:solidFill>
                  <a:prstDash val="sysDot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>
                          <a:alpha val="50000"/>
                        </a:srgbClr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12" name="Freeform 411"/>
                <p:cNvSpPr>
                  <a:spLocks/>
                </p:cNvSpPr>
                <p:nvPr/>
              </p:nvSpPr>
              <p:spPr bwMode="auto">
                <a:xfrm>
                  <a:off x="536" y="1816"/>
                  <a:ext cx="132" cy="972"/>
                </a:xfrm>
                <a:custGeom>
                  <a:avLst/>
                  <a:gdLst>
                    <a:gd name="T0" fmla="*/ 12 w 132"/>
                    <a:gd name="T1" fmla="*/ 192 h 972"/>
                    <a:gd name="T2" fmla="*/ 44 w 132"/>
                    <a:gd name="T3" fmla="*/ 56 h 972"/>
                    <a:gd name="T4" fmla="*/ 132 w 132"/>
                    <a:gd name="T5" fmla="*/ 0 h 972"/>
                    <a:gd name="T6" fmla="*/ 92 w 132"/>
                    <a:gd name="T7" fmla="*/ 200 h 972"/>
                    <a:gd name="T8" fmla="*/ 80 w 132"/>
                    <a:gd name="T9" fmla="*/ 484 h 972"/>
                    <a:gd name="T10" fmla="*/ 100 w 132"/>
                    <a:gd name="T11" fmla="*/ 792 h 972"/>
                    <a:gd name="T12" fmla="*/ 132 w 132"/>
                    <a:gd name="T13" fmla="*/ 972 h 972"/>
                    <a:gd name="T14" fmla="*/ 44 w 132"/>
                    <a:gd name="T15" fmla="*/ 912 h 972"/>
                    <a:gd name="T16" fmla="*/ 13 w 132"/>
                    <a:gd name="T17" fmla="*/ 796 h 972"/>
                    <a:gd name="T18" fmla="*/ 0 w 132"/>
                    <a:gd name="T19" fmla="*/ 480 h 972"/>
                    <a:gd name="T20" fmla="*/ 12 w 132"/>
                    <a:gd name="T21" fmla="*/ 192 h 9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32" h="972">
                      <a:moveTo>
                        <a:pt x="12" y="192"/>
                      </a:moveTo>
                      <a:lnTo>
                        <a:pt x="44" y="56"/>
                      </a:lnTo>
                      <a:lnTo>
                        <a:pt x="132" y="0"/>
                      </a:lnTo>
                      <a:lnTo>
                        <a:pt x="92" y="200"/>
                      </a:lnTo>
                      <a:lnTo>
                        <a:pt x="80" y="484"/>
                      </a:lnTo>
                      <a:lnTo>
                        <a:pt x="100" y="792"/>
                      </a:lnTo>
                      <a:lnTo>
                        <a:pt x="132" y="972"/>
                      </a:lnTo>
                      <a:lnTo>
                        <a:pt x="44" y="912"/>
                      </a:lnTo>
                      <a:lnTo>
                        <a:pt x="13" y="796"/>
                      </a:lnTo>
                      <a:lnTo>
                        <a:pt x="0" y="480"/>
                      </a:lnTo>
                      <a:lnTo>
                        <a:pt x="12" y="192"/>
                      </a:lnTo>
                      <a:close/>
                    </a:path>
                  </a:pathLst>
                </a:custGeom>
                <a:noFill/>
                <a:ln w="3175" cap="flat" cmpd="sng">
                  <a:solidFill>
                    <a:srgbClr val="FF0000"/>
                  </a:solidFill>
                  <a:prstDash val="sysDot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>
                          <a:alpha val="50000"/>
                        </a:srgbClr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13" name="Line 412"/>
                <p:cNvSpPr>
                  <a:spLocks noChangeShapeType="1"/>
                </p:cNvSpPr>
                <p:nvPr/>
              </p:nvSpPr>
              <p:spPr bwMode="auto">
                <a:xfrm>
                  <a:off x="576" y="2736"/>
                  <a:ext cx="48" cy="104"/>
                </a:xfrm>
                <a:prstGeom prst="line">
                  <a:avLst/>
                </a:prstGeom>
                <a:noFill/>
                <a:ln w="3175">
                  <a:solidFill>
                    <a:srgbClr val="FF000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14" name="Freeform 413"/>
                <p:cNvSpPr>
                  <a:spLocks/>
                </p:cNvSpPr>
                <p:nvPr/>
              </p:nvSpPr>
              <p:spPr bwMode="auto">
                <a:xfrm>
                  <a:off x="1808" y="2924"/>
                  <a:ext cx="2068" cy="316"/>
                </a:xfrm>
                <a:custGeom>
                  <a:avLst/>
                  <a:gdLst>
                    <a:gd name="T0" fmla="*/ 1952 w 2068"/>
                    <a:gd name="T1" fmla="*/ 316 h 316"/>
                    <a:gd name="T2" fmla="*/ 2068 w 2068"/>
                    <a:gd name="T3" fmla="*/ 228 h 316"/>
                    <a:gd name="T4" fmla="*/ 2068 w 2068"/>
                    <a:gd name="T5" fmla="*/ 176 h 316"/>
                    <a:gd name="T6" fmla="*/ 1676 w 2068"/>
                    <a:gd name="T7" fmla="*/ 0 h 316"/>
                    <a:gd name="T8" fmla="*/ 1084 w 2068"/>
                    <a:gd name="T9" fmla="*/ 12 h 316"/>
                    <a:gd name="T10" fmla="*/ 588 w 2068"/>
                    <a:gd name="T11" fmla="*/ 32 h 316"/>
                    <a:gd name="T12" fmla="*/ 84 w 2068"/>
                    <a:gd name="T13" fmla="*/ 216 h 316"/>
                    <a:gd name="T14" fmla="*/ 0 w 2068"/>
                    <a:gd name="T15" fmla="*/ 316 h 3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068" h="316">
                      <a:moveTo>
                        <a:pt x="1952" y="316"/>
                      </a:moveTo>
                      <a:lnTo>
                        <a:pt x="2068" y="228"/>
                      </a:lnTo>
                      <a:lnTo>
                        <a:pt x="2068" y="176"/>
                      </a:lnTo>
                      <a:lnTo>
                        <a:pt x="1676" y="0"/>
                      </a:lnTo>
                      <a:lnTo>
                        <a:pt x="1084" y="12"/>
                      </a:lnTo>
                      <a:lnTo>
                        <a:pt x="588" y="32"/>
                      </a:lnTo>
                      <a:lnTo>
                        <a:pt x="84" y="216"/>
                      </a:lnTo>
                      <a:lnTo>
                        <a:pt x="0" y="316"/>
                      </a:lnTo>
                    </a:path>
                  </a:pathLst>
                </a:custGeom>
                <a:noFill/>
                <a:ln w="3175" cap="flat" cmpd="sng">
                  <a:solidFill>
                    <a:srgbClr val="FF0000"/>
                  </a:solidFill>
                  <a:prstDash val="sysDot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>
                          <a:alpha val="50000"/>
                        </a:srgbClr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15" name="Line 414"/>
                <p:cNvSpPr>
                  <a:spLocks noChangeShapeType="1"/>
                </p:cNvSpPr>
                <p:nvPr/>
              </p:nvSpPr>
              <p:spPr bwMode="auto">
                <a:xfrm flipH="1">
                  <a:off x="2784" y="3156"/>
                  <a:ext cx="40" cy="92"/>
                </a:xfrm>
                <a:prstGeom prst="line">
                  <a:avLst/>
                </a:prstGeom>
                <a:noFill/>
                <a:ln w="3175">
                  <a:solidFill>
                    <a:srgbClr val="FF000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16" name="Freeform 415"/>
                <p:cNvSpPr>
                  <a:spLocks/>
                </p:cNvSpPr>
                <p:nvPr/>
              </p:nvSpPr>
              <p:spPr bwMode="auto">
                <a:xfrm flipV="1">
                  <a:off x="1808" y="1348"/>
                  <a:ext cx="2068" cy="316"/>
                </a:xfrm>
                <a:custGeom>
                  <a:avLst/>
                  <a:gdLst>
                    <a:gd name="T0" fmla="*/ 1952 w 2068"/>
                    <a:gd name="T1" fmla="*/ 316 h 316"/>
                    <a:gd name="T2" fmla="*/ 2068 w 2068"/>
                    <a:gd name="T3" fmla="*/ 228 h 316"/>
                    <a:gd name="T4" fmla="*/ 2068 w 2068"/>
                    <a:gd name="T5" fmla="*/ 176 h 316"/>
                    <a:gd name="T6" fmla="*/ 1676 w 2068"/>
                    <a:gd name="T7" fmla="*/ 0 h 316"/>
                    <a:gd name="T8" fmla="*/ 1084 w 2068"/>
                    <a:gd name="T9" fmla="*/ 12 h 316"/>
                    <a:gd name="T10" fmla="*/ 588 w 2068"/>
                    <a:gd name="T11" fmla="*/ 32 h 316"/>
                    <a:gd name="T12" fmla="*/ 84 w 2068"/>
                    <a:gd name="T13" fmla="*/ 216 h 316"/>
                    <a:gd name="T14" fmla="*/ 0 w 2068"/>
                    <a:gd name="T15" fmla="*/ 316 h 3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068" h="316">
                      <a:moveTo>
                        <a:pt x="1952" y="316"/>
                      </a:moveTo>
                      <a:lnTo>
                        <a:pt x="2068" y="228"/>
                      </a:lnTo>
                      <a:lnTo>
                        <a:pt x="2068" y="176"/>
                      </a:lnTo>
                      <a:lnTo>
                        <a:pt x="1676" y="0"/>
                      </a:lnTo>
                      <a:lnTo>
                        <a:pt x="1084" y="12"/>
                      </a:lnTo>
                      <a:lnTo>
                        <a:pt x="588" y="32"/>
                      </a:lnTo>
                      <a:lnTo>
                        <a:pt x="84" y="216"/>
                      </a:lnTo>
                      <a:lnTo>
                        <a:pt x="0" y="316"/>
                      </a:lnTo>
                    </a:path>
                  </a:pathLst>
                </a:custGeom>
                <a:noFill/>
                <a:ln w="3175" cap="flat" cmpd="sng">
                  <a:solidFill>
                    <a:srgbClr val="FF0000"/>
                  </a:solidFill>
                  <a:prstDash val="sysDot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>
                          <a:alpha val="50000"/>
                        </a:srgbClr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17" name="Freeform 416"/>
                <p:cNvSpPr>
                  <a:spLocks/>
                </p:cNvSpPr>
                <p:nvPr/>
              </p:nvSpPr>
              <p:spPr bwMode="auto">
                <a:xfrm flipV="1">
                  <a:off x="616" y="1388"/>
                  <a:ext cx="412" cy="384"/>
                </a:xfrm>
                <a:custGeom>
                  <a:avLst/>
                  <a:gdLst>
                    <a:gd name="T0" fmla="*/ 0 w 412"/>
                    <a:gd name="T1" fmla="*/ 0 h 384"/>
                    <a:gd name="T2" fmla="*/ 104 w 412"/>
                    <a:gd name="T3" fmla="*/ 324 h 384"/>
                    <a:gd name="T4" fmla="*/ 208 w 412"/>
                    <a:gd name="T5" fmla="*/ 384 h 384"/>
                    <a:gd name="T6" fmla="*/ 412 w 412"/>
                    <a:gd name="T7" fmla="*/ 344 h 384"/>
                    <a:gd name="T8" fmla="*/ 256 w 412"/>
                    <a:gd name="T9" fmla="*/ 284 h 384"/>
                    <a:gd name="T10" fmla="*/ 148 w 412"/>
                    <a:gd name="T11" fmla="*/ 152 h 384"/>
                    <a:gd name="T12" fmla="*/ 0 w 412"/>
                    <a:gd name="T13" fmla="*/ 0 h 3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12" h="384">
                      <a:moveTo>
                        <a:pt x="0" y="0"/>
                      </a:moveTo>
                      <a:lnTo>
                        <a:pt x="104" y="324"/>
                      </a:lnTo>
                      <a:lnTo>
                        <a:pt x="208" y="384"/>
                      </a:lnTo>
                      <a:lnTo>
                        <a:pt x="412" y="344"/>
                      </a:lnTo>
                      <a:lnTo>
                        <a:pt x="256" y="284"/>
                      </a:lnTo>
                      <a:lnTo>
                        <a:pt x="148" y="15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3175" cap="flat" cmpd="sng">
                  <a:solidFill>
                    <a:srgbClr val="FF0000"/>
                  </a:solidFill>
                  <a:prstDash val="sysDot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CCECFF">
                          <a:alpha val="50000"/>
                        </a:srgbClr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18" name="Freeform 417"/>
                <p:cNvSpPr>
                  <a:spLocks/>
                </p:cNvSpPr>
                <p:nvPr/>
              </p:nvSpPr>
              <p:spPr bwMode="auto">
                <a:xfrm flipV="1">
                  <a:off x="844" y="1504"/>
                  <a:ext cx="904" cy="16"/>
                </a:xfrm>
                <a:custGeom>
                  <a:avLst/>
                  <a:gdLst>
                    <a:gd name="T0" fmla="*/ 0 w 904"/>
                    <a:gd name="T1" fmla="*/ 0 h 16"/>
                    <a:gd name="T2" fmla="*/ 540 w 904"/>
                    <a:gd name="T3" fmla="*/ 16 h 16"/>
                    <a:gd name="T4" fmla="*/ 904 w 904"/>
                    <a:gd name="T5" fmla="*/ 4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904" h="16">
                      <a:moveTo>
                        <a:pt x="0" y="0"/>
                      </a:moveTo>
                      <a:lnTo>
                        <a:pt x="540" y="16"/>
                      </a:lnTo>
                      <a:lnTo>
                        <a:pt x="904" y="4"/>
                      </a:lnTo>
                    </a:path>
                  </a:pathLst>
                </a:custGeom>
                <a:noFill/>
                <a:ln w="3175" cap="flat" cmpd="sng">
                  <a:solidFill>
                    <a:srgbClr val="FF0000"/>
                  </a:solidFill>
                  <a:prstDash val="sysDot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>
                          <a:alpha val="50000"/>
                        </a:srgbClr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19" name="Freeform 418"/>
                <p:cNvSpPr>
                  <a:spLocks/>
                </p:cNvSpPr>
                <p:nvPr/>
              </p:nvSpPr>
              <p:spPr bwMode="auto">
                <a:xfrm flipV="1">
                  <a:off x="664" y="1520"/>
                  <a:ext cx="1084" cy="288"/>
                </a:xfrm>
                <a:custGeom>
                  <a:avLst/>
                  <a:gdLst>
                    <a:gd name="T0" fmla="*/ 0 w 1072"/>
                    <a:gd name="T1" fmla="*/ 0 h 284"/>
                    <a:gd name="T2" fmla="*/ 460 w 1072"/>
                    <a:gd name="T3" fmla="*/ 168 h 284"/>
                    <a:gd name="T4" fmla="*/ 1072 w 1072"/>
                    <a:gd name="T5" fmla="*/ 284 h 2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072" h="284">
                      <a:moveTo>
                        <a:pt x="0" y="0"/>
                      </a:moveTo>
                      <a:lnTo>
                        <a:pt x="460" y="168"/>
                      </a:lnTo>
                      <a:lnTo>
                        <a:pt x="1072" y="284"/>
                      </a:lnTo>
                    </a:path>
                  </a:pathLst>
                </a:custGeom>
                <a:noFill/>
                <a:ln w="3175" cap="flat" cmpd="sng">
                  <a:solidFill>
                    <a:srgbClr val="FF0000"/>
                  </a:solidFill>
                  <a:prstDash val="sysDot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>
                          <a:alpha val="50000"/>
                        </a:srgbClr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20" name="Line 419"/>
                <p:cNvSpPr>
                  <a:spLocks noChangeShapeType="1"/>
                </p:cNvSpPr>
                <p:nvPr/>
              </p:nvSpPr>
              <p:spPr bwMode="auto">
                <a:xfrm flipV="1">
                  <a:off x="576" y="1760"/>
                  <a:ext cx="48" cy="104"/>
                </a:xfrm>
                <a:prstGeom prst="line">
                  <a:avLst/>
                </a:prstGeom>
                <a:noFill/>
                <a:ln w="3175">
                  <a:solidFill>
                    <a:srgbClr val="FF000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21" name="Freeform 420"/>
                <p:cNvSpPr>
                  <a:spLocks/>
                </p:cNvSpPr>
                <p:nvPr/>
              </p:nvSpPr>
              <p:spPr bwMode="auto">
                <a:xfrm>
                  <a:off x="4456" y="2996"/>
                  <a:ext cx="544" cy="20"/>
                </a:xfrm>
                <a:custGeom>
                  <a:avLst/>
                  <a:gdLst>
                    <a:gd name="T0" fmla="*/ 0 w 544"/>
                    <a:gd name="T1" fmla="*/ 20 h 20"/>
                    <a:gd name="T2" fmla="*/ 488 w 544"/>
                    <a:gd name="T3" fmla="*/ 16 h 20"/>
                    <a:gd name="T4" fmla="*/ 544 w 544"/>
                    <a:gd name="T5" fmla="*/ 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544" h="20">
                      <a:moveTo>
                        <a:pt x="0" y="20"/>
                      </a:moveTo>
                      <a:lnTo>
                        <a:pt x="488" y="16"/>
                      </a:lnTo>
                      <a:lnTo>
                        <a:pt x="544" y="0"/>
                      </a:lnTo>
                    </a:path>
                  </a:pathLst>
                </a:custGeom>
                <a:noFill/>
                <a:ln w="3175" cap="flat" cmpd="sng">
                  <a:solidFill>
                    <a:srgbClr val="FF0000"/>
                  </a:solidFill>
                  <a:prstDash val="sysDot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>
                          <a:alpha val="50000"/>
                        </a:srgbClr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22" name="Freeform 421"/>
                <p:cNvSpPr>
                  <a:spLocks/>
                </p:cNvSpPr>
                <p:nvPr/>
              </p:nvSpPr>
              <p:spPr bwMode="auto">
                <a:xfrm>
                  <a:off x="4456" y="1572"/>
                  <a:ext cx="532" cy="20"/>
                </a:xfrm>
                <a:custGeom>
                  <a:avLst/>
                  <a:gdLst>
                    <a:gd name="T0" fmla="*/ 0 w 532"/>
                    <a:gd name="T1" fmla="*/ 0 h 20"/>
                    <a:gd name="T2" fmla="*/ 476 w 532"/>
                    <a:gd name="T3" fmla="*/ 4 h 20"/>
                    <a:gd name="T4" fmla="*/ 532 w 532"/>
                    <a:gd name="T5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532" h="20">
                      <a:moveTo>
                        <a:pt x="0" y="0"/>
                      </a:moveTo>
                      <a:lnTo>
                        <a:pt x="476" y="4"/>
                      </a:lnTo>
                      <a:lnTo>
                        <a:pt x="532" y="20"/>
                      </a:lnTo>
                    </a:path>
                  </a:pathLst>
                </a:custGeom>
                <a:noFill/>
                <a:ln w="3175" cap="flat" cmpd="sng">
                  <a:solidFill>
                    <a:srgbClr val="FF0000"/>
                  </a:solidFill>
                  <a:prstDash val="sysDot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>
                          <a:alpha val="50000"/>
                        </a:srgbClr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23" name="Freeform 422"/>
                <p:cNvSpPr>
                  <a:spLocks/>
                </p:cNvSpPr>
                <p:nvPr/>
              </p:nvSpPr>
              <p:spPr bwMode="auto">
                <a:xfrm>
                  <a:off x="4896" y="1440"/>
                  <a:ext cx="148" cy="1716"/>
                </a:xfrm>
                <a:custGeom>
                  <a:avLst/>
                  <a:gdLst>
                    <a:gd name="T0" fmla="*/ 0 w 148"/>
                    <a:gd name="T1" fmla="*/ 0 h 1716"/>
                    <a:gd name="T2" fmla="*/ 76 w 148"/>
                    <a:gd name="T3" fmla="*/ 64 h 1716"/>
                    <a:gd name="T4" fmla="*/ 108 w 148"/>
                    <a:gd name="T5" fmla="*/ 156 h 1716"/>
                    <a:gd name="T6" fmla="*/ 148 w 148"/>
                    <a:gd name="T7" fmla="*/ 788 h 1716"/>
                    <a:gd name="T8" fmla="*/ 104 w 148"/>
                    <a:gd name="T9" fmla="*/ 1568 h 1716"/>
                    <a:gd name="T10" fmla="*/ 84 w 148"/>
                    <a:gd name="T11" fmla="*/ 1652 h 1716"/>
                    <a:gd name="T12" fmla="*/ 1 w 148"/>
                    <a:gd name="T13" fmla="*/ 1716 h 17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48" h="1716">
                      <a:moveTo>
                        <a:pt x="0" y="0"/>
                      </a:moveTo>
                      <a:lnTo>
                        <a:pt x="76" y="64"/>
                      </a:lnTo>
                      <a:lnTo>
                        <a:pt x="108" y="156"/>
                      </a:lnTo>
                      <a:lnTo>
                        <a:pt x="148" y="788"/>
                      </a:lnTo>
                      <a:lnTo>
                        <a:pt x="104" y="1568"/>
                      </a:lnTo>
                      <a:lnTo>
                        <a:pt x="84" y="1652"/>
                      </a:lnTo>
                      <a:lnTo>
                        <a:pt x="1" y="1716"/>
                      </a:lnTo>
                    </a:path>
                  </a:pathLst>
                </a:custGeom>
                <a:noFill/>
                <a:ln w="3175" cap="flat" cmpd="sng">
                  <a:solidFill>
                    <a:srgbClr val="FF0000"/>
                  </a:solidFill>
                  <a:prstDash val="sysDot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>
                          <a:alpha val="50000"/>
                        </a:srgbClr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24" name="Freeform 423"/>
                <p:cNvSpPr>
                  <a:spLocks/>
                </p:cNvSpPr>
                <p:nvPr/>
              </p:nvSpPr>
              <p:spPr bwMode="auto">
                <a:xfrm>
                  <a:off x="4856" y="1500"/>
                  <a:ext cx="136" cy="1580"/>
                </a:xfrm>
                <a:custGeom>
                  <a:avLst/>
                  <a:gdLst>
                    <a:gd name="T0" fmla="*/ 0 w 136"/>
                    <a:gd name="T1" fmla="*/ 0 h 1580"/>
                    <a:gd name="T2" fmla="*/ 96 w 136"/>
                    <a:gd name="T3" fmla="*/ 80 h 1580"/>
                    <a:gd name="T4" fmla="*/ 136 w 136"/>
                    <a:gd name="T5" fmla="*/ 780 h 1580"/>
                    <a:gd name="T6" fmla="*/ 96 w 136"/>
                    <a:gd name="T7" fmla="*/ 1504 h 1580"/>
                    <a:gd name="T8" fmla="*/ 1 w 136"/>
                    <a:gd name="T9" fmla="*/ 1580 h 15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6" h="1580">
                      <a:moveTo>
                        <a:pt x="0" y="0"/>
                      </a:moveTo>
                      <a:lnTo>
                        <a:pt x="96" y="80"/>
                      </a:lnTo>
                      <a:lnTo>
                        <a:pt x="136" y="780"/>
                      </a:lnTo>
                      <a:lnTo>
                        <a:pt x="96" y="1504"/>
                      </a:lnTo>
                      <a:lnTo>
                        <a:pt x="1" y="1580"/>
                      </a:lnTo>
                    </a:path>
                  </a:pathLst>
                </a:custGeom>
                <a:noFill/>
                <a:ln w="3175" cap="flat" cmpd="sng">
                  <a:solidFill>
                    <a:srgbClr val="FF0000"/>
                  </a:solidFill>
                  <a:prstDash val="sysDot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>
                          <a:alpha val="50000"/>
                        </a:srgbClr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25" name="Freeform 424"/>
                <p:cNvSpPr>
                  <a:spLocks/>
                </p:cNvSpPr>
                <p:nvPr/>
              </p:nvSpPr>
              <p:spPr bwMode="auto">
                <a:xfrm>
                  <a:off x="4950" y="2603"/>
                  <a:ext cx="75" cy="402"/>
                </a:xfrm>
                <a:custGeom>
                  <a:avLst/>
                  <a:gdLst>
                    <a:gd name="T0" fmla="*/ 0 w 66"/>
                    <a:gd name="T1" fmla="*/ 306 h 306"/>
                    <a:gd name="T2" fmla="*/ 50 w 66"/>
                    <a:gd name="T3" fmla="*/ 299 h 306"/>
                    <a:gd name="T4" fmla="*/ 66 w 66"/>
                    <a:gd name="T5" fmla="*/ 6 h 306"/>
                    <a:gd name="T6" fmla="*/ 18 w 66"/>
                    <a:gd name="T7" fmla="*/ 0 h 306"/>
                    <a:gd name="T8" fmla="*/ 0 w 66"/>
                    <a:gd name="T9" fmla="*/ 306 h 3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6" h="306">
                      <a:moveTo>
                        <a:pt x="0" y="306"/>
                      </a:moveTo>
                      <a:lnTo>
                        <a:pt x="50" y="299"/>
                      </a:lnTo>
                      <a:lnTo>
                        <a:pt x="66" y="6"/>
                      </a:lnTo>
                      <a:lnTo>
                        <a:pt x="18" y="0"/>
                      </a:lnTo>
                      <a:lnTo>
                        <a:pt x="0" y="306"/>
                      </a:lnTo>
                      <a:close/>
                    </a:path>
                  </a:pathLst>
                </a:custGeom>
                <a:noFill/>
                <a:ln w="3175" cap="flat" cmpd="sng">
                  <a:solidFill>
                    <a:srgbClr val="FF0000"/>
                  </a:solidFill>
                  <a:prstDash val="sysDot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CCFF">
                          <a:alpha val="50000"/>
                        </a:srgbClr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26" name="Freeform 425"/>
                <p:cNvSpPr>
                  <a:spLocks/>
                </p:cNvSpPr>
                <p:nvPr/>
              </p:nvSpPr>
              <p:spPr bwMode="auto">
                <a:xfrm flipV="1">
                  <a:off x="4956" y="1584"/>
                  <a:ext cx="66" cy="402"/>
                </a:xfrm>
                <a:custGeom>
                  <a:avLst/>
                  <a:gdLst>
                    <a:gd name="T0" fmla="*/ 0 w 66"/>
                    <a:gd name="T1" fmla="*/ 306 h 306"/>
                    <a:gd name="T2" fmla="*/ 50 w 66"/>
                    <a:gd name="T3" fmla="*/ 299 h 306"/>
                    <a:gd name="T4" fmla="*/ 66 w 66"/>
                    <a:gd name="T5" fmla="*/ 6 h 306"/>
                    <a:gd name="T6" fmla="*/ 18 w 66"/>
                    <a:gd name="T7" fmla="*/ 0 h 306"/>
                    <a:gd name="T8" fmla="*/ 0 w 66"/>
                    <a:gd name="T9" fmla="*/ 306 h 3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6" h="306">
                      <a:moveTo>
                        <a:pt x="0" y="306"/>
                      </a:moveTo>
                      <a:lnTo>
                        <a:pt x="50" y="299"/>
                      </a:lnTo>
                      <a:lnTo>
                        <a:pt x="66" y="6"/>
                      </a:lnTo>
                      <a:lnTo>
                        <a:pt x="18" y="0"/>
                      </a:lnTo>
                      <a:lnTo>
                        <a:pt x="0" y="306"/>
                      </a:lnTo>
                      <a:close/>
                    </a:path>
                  </a:pathLst>
                </a:custGeom>
                <a:noFill/>
                <a:ln w="3175" cap="flat" cmpd="sng">
                  <a:solidFill>
                    <a:srgbClr val="FF0000"/>
                  </a:solidFill>
                  <a:prstDash val="sysDot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CCFF">
                          <a:alpha val="50000"/>
                        </a:srgbClr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27" name="Line 426"/>
                <p:cNvSpPr>
                  <a:spLocks noChangeShapeType="1"/>
                </p:cNvSpPr>
                <p:nvPr/>
              </p:nvSpPr>
              <p:spPr bwMode="auto">
                <a:xfrm flipV="1">
                  <a:off x="2788" y="3176"/>
                  <a:ext cx="1058" cy="4"/>
                </a:xfrm>
                <a:prstGeom prst="line">
                  <a:avLst/>
                </a:prstGeom>
                <a:noFill/>
                <a:ln w="3175">
                  <a:solidFill>
                    <a:srgbClr val="FF000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28" name="Line 427"/>
                <p:cNvSpPr>
                  <a:spLocks noChangeShapeType="1"/>
                </p:cNvSpPr>
                <p:nvPr/>
              </p:nvSpPr>
              <p:spPr bwMode="auto">
                <a:xfrm>
                  <a:off x="2788" y="1412"/>
                  <a:ext cx="1058" cy="4"/>
                </a:xfrm>
                <a:prstGeom prst="line">
                  <a:avLst/>
                </a:prstGeom>
                <a:noFill/>
                <a:ln w="3175">
                  <a:solidFill>
                    <a:srgbClr val="FF000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396" name="AutoShape 428"/>
              <p:cNvSpPr>
                <a:spLocks noChangeArrowheads="1"/>
              </p:cNvSpPr>
              <p:nvPr/>
            </p:nvSpPr>
            <p:spPr bwMode="auto">
              <a:xfrm>
                <a:off x="721" y="2737"/>
                <a:ext cx="27" cy="68"/>
              </a:xfrm>
              <a:prstGeom prst="roundRect">
                <a:avLst>
                  <a:gd name="adj" fmla="val 16667"/>
                </a:avLst>
              </a:prstGeom>
              <a:noFill/>
              <a:ln w="3175">
                <a:solidFill>
                  <a:srgbClr val="FF0000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333333">
                        <a:alpha val="50000"/>
                      </a:srgbClr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id-ID">
                  <a:solidFill>
                    <a:prstClr val="black"/>
                  </a:solidFill>
                </a:endParaRPr>
              </a:p>
            </p:txBody>
          </p:sp>
          <p:sp>
            <p:nvSpPr>
              <p:cNvPr id="397" name="AutoShape 429"/>
              <p:cNvSpPr>
                <a:spLocks noChangeArrowheads="1"/>
              </p:cNvSpPr>
              <p:nvPr/>
            </p:nvSpPr>
            <p:spPr bwMode="auto">
              <a:xfrm>
                <a:off x="886" y="2737"/>
                <a:ext cx="29" cy="68"/>
              </a:xfrm>
              <a:prstGeom prst="roundRect">
                <a:avLst>
                  <a:gd name="adj" fmla="val 16667"/>
                </a:avLst>
              </a:prstGeom>
              <a:noFill/>
              <a:ln w="3175">
                <a:solidFill>
                  <a:srgbClr val="FF0000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333333">
                        <a:alpha val="50000"/>
                      </a:srgbClr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id-ID">
                  <a:solidFill>
                    <a:prstClr val="black"/>
                  </a:solidFill>
                </a:endParaRPr>
              </a:p>
            </p:txBody>
          </p:sp>
          <p:sp>
            <p:nvSpPr>
              <p:cNvPr id="398" name="AutoShape 430"/>
              <p:cNvSpPr>
                <a:spLocks noChangeArrowheads="1"/>
              </p:cNvSpPr>
              <p:nvPr/>
            </p:nvSpPr>
            <p:spPr bwMode="auto">
              <a:xfrm rot="1312375">
                <a:off x="721" y="2493"/>
                <a:ext cx="27" cy="68"/>
              </a:xfrm>
              <a:prstGeom prst="roundRect">
                <a:avLst>
                  <a:gd name="adj" fmla="val 16667"/>
                </a:avLst>
              </a:prstGeom>
              <a:noFill/>
              <a:ln w="3175">
                <a:solidFill>
                  <a:srgbClr val="FF0000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333333">
                        <a:alpha val="50000"/>
                      </a:srgbClr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id-ID">
                  <a:solidFill>
                    <a:prstClr val="black"/>
                  </a:solidFill>
                </a:endParaRPr>
              </a:p>
            </p:txBody>
          </p:sp>
          <p:sp>
            <p:nvSpPr>
              <p:cNvPr id="399" name="AutoShape 431"/>
              <p:cNvSpPr>
                <a:spLocks noChangeArrowheads="1"/>
              </p:cNvSpPr>
              <p:nvPr/>
            </p:nvSpPr>
            <p:spPr bwMode="auto">
              <a:xfrm rot="1357191">
                <a:off x="886" y="2493"/>
                <a:ext cx="29" cy="68"/>
              </a:xfrm>
              <a:prstGeom prst="roundRect">
                <a:avLst>
                  <a:gd name="adj" fmla="val 16667"/>
                </a:avLst>
              </a:prstGeom>
              <a:noFill/>
              <a:ln w="3175">
                <a:solidFill>
                  <a:srgbClr val="FF0000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333333">
                        <a:alpha val="50000"/>
                      </a:srgbClr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id-ID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29" name="Group 432"/>
            <p:cNvGrpSpPr>
              <a:grpSpLocks/>
            </p:cNvGrpSpPr>
            <p:nvPr/>
          </p:nvGrpSpPr>
          <p:grpSpPr bwMode="auto">
            <a:xfrm rot="2550489">
              <a:off x="6111875" y="3822541"/>
              <a:ext cx="379413" cy="782638"/>
              <a:chOff x="697" y="2418"/>
              <a:chExt cx="239" cy="493"/>
            </a:xfrm>
          </p:grpSpPr>
          <p:grpSp>
            <p:nvGrpSpPr>
              <p:cNvPr id="430" name="Group 433"/>
              <p:cNvGrpSpPr>
                <a:grpSpLocks/>
              </p:cNvGrpSpPr>
              <p:nvPr/>
            </p:nvGrpSpPr>
            <p:grpSpPr bwMode="auto">
              <a:xfrm rot="5400000">
                <a:off x="570" y="2545"/>
                <a:ext cx="493" cy="239"/>
                <a:chOff x="432" y="1149"/>
                <a:chExt cx="4698" cy="2283"/>
              </a:xfrm>
            </p:grpSpPr>
            <p:sp>
              <p:nvSpPr>
                <p:cNvPr id="435" name="Freeform 434"/>
                <p:cNvSpPr>
                  <a:spLocks/>
                </p:cNvSpPr>
                <p:nvPr/>
              </p:nvSpPr>
              <p:spPr bwMode="auto">
                <a:xfrm>
                  <a:off x="432" y="1350"/>
                  <a:ext cx="4698" cy="1896"/>
                </a:xfrm>
                <a:custGeom>
                  <a:avLst/>
                  <a:gdLst>
                    <a:gd name="T0" fmla="*/ 621 w 4698"/>
                    <a:gd name="T1" fmla="*/ 0 h 1896"/>
                    <a:gd name="T2" fmla="*/ 3888 w 4698"/>
                    <a:gd name="T3" fmla="*/ 6 h 1896"/>
                    <a:gd name="T4" fmla="*/ 4404 w 4698"/>
                    <a:gd name="T5" fmla="*/ 72 h 1896"/>
                    <a:gd name="T6" fmla="*/ 4596 w 4698"/>
                    <a:gd name="T7" fmla="*/ 114 h 1896"/>
                    <a:gd name="T8" fmla="*/ 4632 w 4698"/>
                    <a:gd name="T9" fmla="*/ 162 h 1896"/>
                    <a:gd name="T10" fmla="*/ 4674 w 4698"/>
                    <a:gd name="T11" fmla="*/ 324 h 1896"/>
                    <a:gd name="T12" fmla="*/ 4698 w 4698"/>
                    <a:gd name="T13" fmla="*/ 960 h 1896"/>
                    <a:gd name="T14" fmla="*/ 4674 w 4698"/>
                    <a:gd name="T15" fmla="*/ 1572 h 1896"/>
                    <a:gd name="T16" fmla="*/ 4656 w 4698"/>
                    <a:gd name="T17" fmla="*/ 1704 h 1896"/>
                    <a:gd name="T18" fmla="*/ 4590 w 4698"/>
                    <a:gd name="T19" fmla="*/ 1788 h 1896"/>
                    <a:gd name="T20" fmla="*/ 4062 w 4698"/>
                    <a:gd name="T21" fmla="*/ 1866 h 1896"/>
                    <a:gd name="T22" fmla="*/ 3720 w 4698"/>
                    <a:gd name="T23" fmla="*/ 1896 h 1896"/>
                    <a:gd name="T24" fmla="*/ 780 w 4698"/>
                    <a:gd name="T25" fmla="*/ 1896 h 1896"/>
                    <a:gd name="T26" fmla="*/ 378 w 4698"/>
                    <a:gd name="T27" fmla="*/ 1878 h 1896"/>
                    <a:gd name="T28" fmla="*/ 246 w 4698"/>
                    <a:gd name="T29" fmla="*/ 1848 h 1896"/>
                    <a:gd name="T30" fmla="*/ 150 w 4698"/>
                    <a:gd name="T31" fmla="*/ 1752 h 1896"/>
                    <a:gd name="T32" fmla="*/ 90 w 4698"/>
                    <a:gd name="T33" fmla="*/ 1650 h 1896"/>
                    <a:gd name="T34" fmla="*/ 36 w 4698"/>
                    <a:gd name="T35" fmla="*/ 1476 h 1896"/>
                    <a:gd name="T36" fmla="*/ 0 w 4698"/>
                    <a:gd name="T37" fmla="*/ 996 h 1896"/>
                    <a:gd name="T38" fmla="*/ 30 w 4698"/>
                    <a:gd name="T39" fmla="*/ 486 h 1896"/>
                    <a:gd name="T40" fmla="*/ 72 w 4698"/>
                    <a:gd name="T41" fmla="*/ 270 h 1896"/>
                    <a:gd name="T42" fmla="*/ 144 w 4698"/>
                    <a:gd name="T43" fmla="*/ 120 h 1896"/>
                    <a:gd name="T44" fmla="*/ 288 w 4698"/>
                    <a:gd name="T45" fmla="*/ 36 h 1896"/>
                    <a:gd name="T46" fmla="*/ 426 w 4698"/>
                    <a:gd name="T47" fmla="*/ 18 h 1896"/>
                    <a:gd name="T48" fmla="*/ 621 w 4698"/>
                    <a:gd name="T49" fmla="*/ 0 h 18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4698" h="1896">
                      <a:moveTo>
                        <a:pt x="621" y="0"/>
                      </a:moveTo>
                      <a:lnTo>
                        <a:pt x="3888" y="6"/>
                      </a:lnTo>
                      <a:lnTo>
                        <a:pt x="4404" y="72"/>
                      </a:lnTo>
                      <a:lnTo>
                        <a:pt x="4596" y="114"/>
                      </a:lnTo>
                      <a:lnTo>
                        <a:pt x="4632" y="162"/>
                      </a:lnTo>
                      <a:lnTo>
                        <a:pt x="4674" y="324"/>
                      </a:lnTo>
                      <a:lnTo>
                        <a:pt x="4698" y="960"/>
                      </a:lnTo>
                      <a:lnTo>
                        <a:pt x="4674" y="1572"/>
                      </a:lnTo>
                      <a:lnTo>
                        <a:pt x="4656" y="1704"/>
                      </a:lnTo>
                      <a:lnTo>
                        <a:pt x="4590" y="1788"/>
                      </a:lnTo>
                      <a:lnTo>
                        <a:pt x="4062" y="1866"/>
                      </a:lnTo>
                      <a:lnTo>
                        <a:pt x="3720" y="1896"/>
                      </a:lnTo>
                      <a:lnTo>
                        <a:pt x="780" y="1896"/>
                      </a:lnTo>
                      <a:lnTo>
                        <a:pt x="378" y="1878"/>
                      </a:lnTo>
                      <a:lnTo>
                        <a:pt x="246" y="1848"/>
                      </a:lnTo>
                      <a:lnTo>
                        <a:pt x="150" y="1752"/>
                      </a:lnTo>
                      <a:lnTo>
                        <a:pt x="90" y="1650"/>
                      </a:lnTo>
                      <a:lnTo>
                        <a:pt x="36" y="1476"/>
                      </a:lnTo>
                      <a:lnTo>
                        <a:pt x="0" y="996"/>
                      </a:lnTo>
                      <a:lnTo>
                        <a:pt x="30" y="486"/>
                      </a:lnTo>
                      <a:lnTo>
                        <a:pt x="72" y="270"/>
                      </a:lnTo>
                      <a:lnTo>
                        <a:pt x="144" y="120"/>
                      </a:lnTo>
                      <a:lnTo>
                        <a:pt x="288" y="36"/>
                      </a:lnTo>
                      <a:lnTo>
                        <a:pt x="426" y="18"/>
                      </a:lnTo>
                      <a:lnTo>
                        <a:pt x="621" y="0"/>
                      </a:lnTo>
                      <a:close/>
                    </a:path>
                  </a:pathLst>
                </a:custGeom>
                <a:noFill/>
                <a:ln w="3175" cap="flat" cmpd="sng">
                  <a:solidFill>
                    <a:srgbClr val="FF0000"/>
                  </a:solidFill>
                  <a:prstDash val="sysDot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CCCCFF">
                          <a:alpha val="50000"/>
                        </a:srgbClr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36" name="Freeform 435"/>
                <p:cNvSpPr>
                  <a:spLocks/>
                </p:cNvSpPr>
                <p:nvPr/>
              </p:nvSpPr>
              <p:spPr bwMode="auto">
                <a:xfrm>
                  <a:off x="1902" y="1149"/>
                  <a:ext cx="159" cy="300"/>
                </a:xfrm>
                <a:custGeom>
                  <a:avLst/>
                  <a:gdLst>
                    <a:gd name="T0" fmla="*/ 0 w 159"/>
                    <a:gd name="T1" fmla="*/ 288 h 300"/>
                    <a:gd name="T2" fmla="*/ 6 w 159"/>
                    <a:gd name="T3" fmla="*/ 198 h 300"/>
                    <a:gd name="T4" fmla="*/ 78 w 159"/>
                    <a:gd name="T5" fmla="*/ 27 h 300"/>
                    <a:gd name="T6" fmla="*/ 159 w 159"/>
                    <a:gd name="T7" fmla="*/ 0 h 300"/>
                    <a:gd name="T8" fmla="*/ 120 w 159"/>
                    <a:gd name="T9" fmla="*/ 267 h 300"/>
                    <a:gd name="T10" fmla="*/ 24 w 159"/>
                    <a:gd name="T11" fmla="*/ 300 h 3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59" h="300">
                      <a:moveTo>
                        <a:pt x="0" y="288"/>
                      </a:moveTo>
                      <a:lnTo>
                        <a:pt x="6" y="198"/>
                      </a:lnTo>
                      <a:lnTo>
                        <a:pt x="78" y="27"/>
                      </a:lnTo>
                      <a:lnTo>
                        <a:pt x="159" y="0"/>
                      </a:lnTo>
                      <a:lnTo>
                        <a:pt x="120" y="267"/>
                      </a:lnTo>
                      <a:lnTo>
                        <a:pt x="24" y="300"/>
                      </a:lnTo>
                    </a:path>
                  </a:pathLst>
                </a:custGeom>
                <a:noFill/>
                <a:ln w="3175" cap="flat" cmpd="sng">
                  <a:solidFill>
                    <a:srgbClr val="FF0000"/>
                  </a:solidFill>
                  <a:prstDash val="sysDot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CCCCFF">
                          <a:alpha val="50000"/>
                        </a:srgbClr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37" name="Freeform 436"/>
                <p:cNvSpPr>
                  <a:spLocks/>
                </p:cNvSpPr>
                <p:nvPr/>
              </p:nvSpPr>
              <p:spPr bwMode="auto">
                <a:xfrm flipV="1">
                  <a:off x="1902" y="3132"/>
                  <a:ext cx="159" cy="300"/>
                </a:xfrm>
                <a:custGeom>
                  <a:avLst/>
                  <a:gdLst>
                    <a:gd name="T0" fmla="*/ 0 w 159"/>
                    <a:gd name="T1" fmla="*/ 288 h 300"/>
                    <a:gd name="T2" fmla="*/ 6 w 159"/>
                    <a:gd name="T3" fmla="*/ 198 h 300"/>
                    <a:gd name="T4" fmla="*/ 78 w 159"/>
                    <a:gd name="T5" fmla="*/ 27 h 300"/>
                    <a:gd name="T6" fmla="*/ 159 w 159"/>
                    <a:gd name="T7" fmla="*/ 0 h 300"/>
                    <a:gd name="T8" fmla="*/ 120 w 159"/>
                    <a:gd name="T9" fmla="*/ 267 h 300"/>
                    <a:gd name="T10" fmla="*/ 24 w 159"/>
                    <a:gd name="T11" fmla="*/ 300 h 3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59" h="300">
                      <a:moveTo>
                        <a:pt x="0" y="288"/>
                      </a:moveTo>
                      <a:lnTo>
                        <a:pt x="6" y="198"/>
                      </a:lnTo>
                      <a:lnTo>
                        <a:pt x="78" y="27"/>
                      </a:lnTo>
                      <a:lnTo>
                        <a:pt x="159" y="0"/>
                      </a:lnTo>
                      <a:lnTo>
                        <a:pt x="120" y="267"/>
                      </a:lnTo>
                      <a:lnTo>
                        <a:pt x="24" y="300"/>
                      </a:lnTo>
                    </a:path>
                  </a:pathLst>
                </a:custGeom>
                <a:noFill/>
                <a:ln w="3175" cap="flat" cmpd="sng">
                  <a:solidFill>
                    <a:srgbClr val="FF0000"/>
                  </a:solidFill>
                  <a:prstDash val="sysDot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CCCCFF">
                          <a:alpha val="50000"/>
                        </a:srgbClr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38" name="Freeform 437"/>
                <p:cNvSpPr>
                  <a:spLocks/>
                </p:cNvSpPr>
                <p:nvPr/>
              </p:nvSpPr>
              <p:spPr bwMode="auto">
                <a:xfrm>
                  <a:off x="1624" y="1508"/>
                  <a:ext cx="728" cy="1569"/>
                </a:xfrm>
                <a:custGeom>
                  <a:avLst/>
                  <a:gdLst>
                    <a:gd name="T0" fmla="*/ 116 w 728"/>
                    <a:gd name="T1" fmla="*/ 1564 h 1569"/>
                    <a:gd name="T2" fmla="*/ 24 w 728"/>
                    <a:gd name="T3" fmla="*/ 1192 h 1569"/>
                    <a:gd name="T4" fmla="*/ 0 w 728"/>
                    <a:gd name="T5" fmla="*/ 760 h 1569"/>
                    <a:gd name="T6" fmla="*/ 40 w 728"/>
                    <a:gd name="T7" fmla="*/ 292 h 1569"/>
                    <a:gd name="T8" fmla="*/ 132 w 728"/>
                    <a:gd name="T9" fmla="*/ 0 h 1569"/>
                    <a:gd name="T10" fmla="*/ 724 w 728"/>
                    <a:gd name="T11" fmla="*/ 180 h 1569"/>
                    <a:gd name="T12" fmla="*/ 684 w 728"/>
                    <a:gd name="T13" fmla="*/ 464 h 1569"/>
                    <a:gd name="T14" fmla="*/ 680 w 728"/>
                    <a:gd name="T15" fmla="*/ 772 h 1569"/>
                    <a:gd name="T16" fmla="*/ 680 w 728"/>
                    <a:gd name="T17" fmla="*/ 1108 h 1569"/>
                    <a:gd name="T18" fmla="*/ 728 w 728"/>
                    <a:gd name="T19" fmla="*/ 1404 h 1569"/>
                    <a:gd name="T20" fmla="*/ 137 w 728"/>
                    <a:gd name="T21" fmla="*/ 1569 h 1569"/>
                    <a:gd name="T22" fmla="*/ 116 w 728"/>
                    <a:gd name="T23" fmla="*/ 1564 h 15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728" h="1569">
                      <a:moveTo>
                        <a:pt x="116" y="1564"/>
                      </a:moveTo>
                      <a:lnTo>
                        <a:pt x="24" y="1192"/>
                      </a:lnTo>
                      <a:lnTo>
                        <a:pt x="0" y="760"/>
                      </a:lnTo>
                      <a:lnTo>
                        <a:pt x="40" y="292"/>
                      </a:lnTo>
                      <a:lnTo>
                        <a:pt x="132" y="0"/>
                      </a:lnTo>
                      <a:lnTo>
                        <a:pt x="724" y="180"/>
                      </a:lnTo>
                      <a:lnTo>
                        <a:pt x="684" y="464"/>
                      </a:lnTo>
                      <a:lnTo>
                        <a:pt x="680" y="772"/>
                      </a:lnTo>
                      <a:lnTo>
                        <a:pt x="680" y="1108"/>
                      </a:lnTo>
                      <a:lnTo>
                        <a:pt x="728" y="1404"/>
                      </a:lnTo>
                      <a:lnTo>
                        <a:pt x="137" y="1569"/>
                      </a:lnTo>
                      <a:lnTo>
                        <a:pt x="116" y="1564"/>
                      </a:lnTo>
                      <a:close/>
                    </a:path>
                  </a:pathLst>
                </a:custGeom>
                <a:noFill/>
                <a:ln w="3175" cap="flat" cmpd="sng">
                  <a:solidFill>
                    <a:srgbClr val="FF0000"/>
                  </a:solidFill>
                  <a:prstDash val="sysDot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CCECFF">
                          <a:alpha val="50000"/>
                        </a:srgbClr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39" name="Freeform 438"/>
                <p:cNvSpPr>
                  <a:spLocks/>
                </p:cNvSpPr>
                <p:nvPr/>
              </p:nvSpPr>
              <p:spPr bwMode="auto">
                <a:xfrm>
                  <a:off x="1988" y="2932"/>
                  <a:ext cx="932" cy="244"/>
                </a:xfrm>
                <a:custGeom>
                  <a:avLst/>
                  <a:gdLst>
                    <a:gd name="T0" fmla="*/ 932 w 932"/>
                    <a:gd name="T1" fmla="*/ 0 h 244"/>
                    <a:gd name="T2" fmla="*/ 420 w 932"/>
                    <a:gd name="T3" fmla="*/ 24 h 244"/>
                    <a:gd name="T4" fmla="*/ 76 w 932"/>
                    <a:gd name="T5" fmla="*/ 144 h 244"/>
                    <a:gd name="T6" fmla="*/ 0 w 932"/>
                    <a:gd name="T7" fmla="*/ 240 h 244"/>
                    <a:gd name="T8" fmla="*/ 828 w 932"/>
                    <a:gd name="T9" fmla="*/ 244 h 244"/>
                    <a:gd name="T10" fmla="*/ 932 w 932"/>
                    <a:gd name="T11" fmla="*/ 0 h 2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32" h="244">
                      <a:moveTo>
                        <a:pt x="932" y="0"/>
                      </a:moveTo>
                      <a:lnTo>
                        <a:pt x="420" y="24"/>
                      </a:lnTo>
                      <a:lnTo>
                        <a:pt x="76" y="144"/>
                      </a:lnTo>
                      <a:lnTo>
                        <a:pt x="0" y="240"/>
                      </a:lnTo>
                      <a:lnTo>
                        <a:pt x="828" y="244"/>
                      </a:lnTo>
                      <a:lnTo>
                        <a:pt x="932" y="0"/>
                      </a:lnTo>
                      <a:close/>
                    </a:path>
                  </a:pathLst>
                </a:custGeom>
                <a:noFill/>
                <a:ln w="3175" cap="flat" cmpd="sng">
                  <a:solidFill>
                    <a:srgbClr val="FF0000"/>
                  </a:solidFill>
                  <a:prstDash val="sysDot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CCECFF">
                          <a:alpha val="50000"/>
                        </a:srgbClr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40" name="Freeform 439"/>
                <p:cNvSpPr>
                  <a:spLocks/>
                </p:cNvSpPr>
                <p:nvPr/>
              </p:nvSpPr>
              <p:spPr bwMode="auto">
                <a:xfrm>
                  <a:off x="2908" y="2932"/>
                  <a:ext cx="696" cy="248"/>
                </a:xfrm>
                <a:custGeom>
                  <a:avLst/>
                  <a:gdLst>
                    <a:gd name="T0" fmla="*/ 64 w 696"/>
                    <a:gd name="T1" fmla="*/ 0 h 248"/>
                    <a:gd name="T2" fmla="*/ 576 w 696"/>
                    <a:gd name="T3" fmla="*/ 6 h 248"/>
                    <a:gd name="T4" fmla="*/ 696 w 696"/>
                    <a:gd name="T5" fmla="*/ 44 h 248"/>
                    <a:gd name="T6" fmla="*/ 658 w 696"/>
                    <a:gd name="T7" fmla="*/ 244 h 248"/>
                    <a:gd name="T8" fmla="*/ 0 w 696"/>
                    <a:gd name="T9" fmla="*/ 248 h 248"/>
                    <a:gd name="T10" fmla="*/ 64 w 696"/>
                    <a:gd name="T11" fmla="*/ 0 h 2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96" h="248">
                      <a:moveTo>
                        <a:pt x="64" y="0"/>
                      </a:moveTo>
                      <a:lnTo>
                        <a:pt x="576" y="6"/>
                      </a:lnTo>
                      <a:lnTo>
                        <a:pt x="696" y="44"/>
                      </a:lnTo>
                      <a:lnTo>
                        <a:pt x="658" y="244"/>
                      </a:lnTo>
                      <a:lnTo>
                        <a:pt x="0" y="248"/>
                      </a:lnTo>
                      <a:lnTo>
                        <a:pt x="64" y="0"/>
                      </a:lnTo>
                      <a:close/>
                    </a:path>
                  </a:pathLst>
                </a:custGeom>
                <a:noFill/>
                <a:ln w="3175" cap="flat" cmpd="sng">
                  <a:solidFill>
                    <a:srgbClr val="FF0000"/>
                  </a:solidFill>
                  <a:prstDash val="sysDot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CCECFF">
                          <a:alpha val="50000"/>
                        </a:srgbClr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41" name="Freeform 440"/>
                <p:cNvSpPr>
                  <a:spLocks/>
                </p:cNvSpPr>
                <p:nvPr/>
              </p:nvSpPr>
              <p:spPr bwMode="auto">
                <a:xfrm flipV="1">
                  <a:off x="1988" y="1414"/>
                  <a:ext cx="932" cy="244"/>
                </a:xfrm>
                <a:custGeom>
                  <a:avLst/>
                  <a:gdLst>
                    <a:gd name="T0" fmla="*/ 932 w 932"/>
                    <a:gd name="T1" fmla="*/ 0 h 244"/>
                    <a:gd name="T2" fmla="*/ 420 w 932"/>
                    <a:gd name="T3" fmla="*/ 24 h 244"/>
                    <a:gd name="T4" fmla="*/ 76 w 932"/>
                    <a:gd name="T5" fmla="*/ 144 h 244"/>
                    <a:gd name="T6" fmla="*/ 0 w 932"/>
                    <a:gd name="T7" fmla="*/ 240 h 244"/>
                    <a:gd name="T8" fmla="*/ 828 w 932"/>
                    <a:gd name="T9" fmla="*/ 244 h 244"/>
                    <a:gd name="T10" fmla="*/ 932 w 932"/>
                    <a:gd name="T11" fmla="*/ 0 h 2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32" h="244">
                      <a:moveTo>
                        <a:pt x="932" y="0"/>
                      </a:moveTo>
                      <a:lnTo>
                        <a:pt x="420" y="24"/>
                      </a:lnTo>
                      <a:lnTo>
                        <a:pt x="76" y="144"/>
                      </a:lnTo>
                      <a:lnTo>
                        <a:pt x="0" y="240"/>
                      </a:lnTo>
                      <a:lnTo>
                        <a:pt x="828" y="244"/>
                      </a:lnTo>
                      <a:lnTo>
                        <a:pt x="932" y="0"/>
                      </a:lnTo>
                      <a:close/>
                    </a:path>
                  </a:pathLst>
                </a:custGeom>
                <a:noFill/>
                <a:ln w="3175" cap="flat" cmpd="sng">
                  <a:solidFill>
                    <a:srgbClr val="FF0000"/>
                  </a:solidFill>
                  <a:prstDash val="sysDot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CCECFF">
                          <a:alpha val="50000"/>
                        </a:srgbClr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42" name="Freeform 441"/>
                <p:cNvSpPr>
                  <a:spLocks/>
                </p:cNvSpPr>
                <p:nvPr/>
              </p:nvSpPr>
              <p:spPr bwMode="auto">
                <a:xfrm flipV="1">
                  <a:off x="2908" y="1414"/>
                  <a:ext cx="696" cy="248"/>
                </a:xfrm>
                <a:custGeom>
                  <a:avLst/>
                  <a:gdLst>
                    <a:gd name="T0" fmla="*/ 64 w 696"/>
                    <a:gd name="T1" fmla="*/ 0 h 248"/>
                    <a:gd name="T2" fmla="*/ 576 w 696"/>
                    <a:gd name="T3" fmla="*/ 6 h 248"/>
                    <a:gd name="T4" fmla="*/ 696 w 696"/>
                    <a:gd name="T5" fmla="*/ 44 h 248"/>
                    <a:gd name="T6" fmla="*/ 658 w 696"/>
                    <a:gd name="T7" fmla="*/ 244 h 248"/>
                    <a:gd name="T8" fmla="*/ 0 w 696"/>
                    <a:gd name="T9" fmla="*/ 248 h 248"/>
                    <a:gd name="T10" fmla="*/ 64 w 696"/>
                    <a:gd name="T11" fmla="*/ 0 h 2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96" h="248">
                      <a:moveTo>
                        <a:pt x="64" y="0"/>
                      </a:moveTo>
                      <a:lnTo>
                        <a:pt x="576" y="6"/>
                      </a:lnTo>
                      <a:lnTo>
                        <a:pt x="696" y="44"/>
                      </a:lnTo>
                      <a:lnTo>
                        <a:pt x="658" y="244"/>
                      </a:lnTo>
                      <a:lnTo>
                        <a:pt x="0" y="248"/>
                      </a:lnTo>
                      <a:lnTo>
                        <a:pt x="64" y="0"/>
                      </a:lnTo>
                      <a:close/>
                    </a:path>
                  </a:pathLst>
                </a:custGeom>
                <a:noFill/>
                <a:ln w="3175" cap="flat" cmpd="sng">
                  <a:solidFill>
                    <a:srgbClr val="FF0000"/>
                  </a:solidFill>
                  <a:prstDash val="sysDot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CCECFF">
                          <a:alpha val="50000"/>
                        </a:srgbClr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43" name="Freeform 442"/>
                <p:cNvSpPr>
                  <a:spLocks/>
                </p:cNvSpPr>
                <p:nvPr/>
              </p:nvSpPr>
              <p:spPr bwMode="auto">
                <a:xfrm>
                  <a:off x="3852" y="1572"/>
                  <a:ext cx="728" cy="1448"/>
                </a:xfrm>
                <a:custGeom>
                  <a:avLst/>
                  <a:gdLst>
                    <a:gd name="T0" fmla="*/ 612 w 728"/>
                    <a:gd name="T1" fmla="*/ 1448 h 1448"/>
                    <a:gd name="T2" fmla="*/ 704 w 728"/>
                    <a:gd name="T3" fmla="*/ 1128 h 1448"/>
                    <a:gd name="T4" fmla="*/ 728 w 728"/>
                    <a:gd name="T5" fmla="*/ 696 h 1448"/>
                    <a:gd name="T6" fmla="*/ 688 w 728"/>
                    <a:gd name="T7" fmla="*/ 228 h 1448"/>
                    <a:gd name="T8" fmla="*/ 608 w 728"/>
                    <a:gd name="T9" fmla="*/ 0 h 1448"/>
                    <a:gd name="T10" fmla="*/ 20 w 728"/>
                    <a:gd name="T11" fmla="*/ 128 h 1448"/>
                    <a:gd name="T12" fmla="*/ 44 w 728"/>
                    <a:gd name="T13" fmla="*/ 400 h 1448"/>
                    <a:gd name="T14" fmla="*/ 48 w 728"/>
                    <a:gd name="T15" fmla="*/ 708 h 1448"/>
                    <a:gd name="T16" fmla="*/ 48 w 728"/>
                    <a:gd name="T17" fmla="*/ 1044 h 1448"/>
                    <a:gd name="T18" fmla="*/ 0 w 728"/>
                    <a:gd name="T19" fmla="*/ 1340 h 1448"/>
                    <a:gd name="T20" fmla="*/ 596 w 728"/>
                    <a:gd name="T21" fmla="*/ 1444 h 14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728" h="1448">
                      <a:moveTo>
                        <a:pt x="612" y="1448"/>
                      </a:moveTo>
                      <a:lnTo>
                        <a:pt x="704" y="1128"/>
                      </a:lnTo>
                      <a:lnTo>
                        <a:pt x="728" y="696"/>
                      </a:lnTo>
                      <a:lnTo>
                        <a:pt x="688" y="228"/>
                      </a:lnTo>
                      <a:lnTo>
                        <a:pt x="608" y="0"/>
                      </a:lnTo>
                      <a:lnTo>
                        <a:pt x="20" y="128"/>
                      </a:lnTo>
                      <a:lnTo>
                        <a:pt x="44" y="400"/>
                      </a:lnTo>
                      <a:lnTo>
                        <a:pt x="48" y="708"/>
                      </a:lnTo>
                      <a:lnTo>
                        <a:pt x="48" y="1044"/>
                      </a:lnTo>
                      <a:lnTo>
                        <a:pt x="0" y="1340"/>
                      </a:lnTo>
                      <a:lnTo>
                        <a:pt x="596" y="1444"/>
                      </a:lnTo>
                    </a:path>
                  </a:pathLst>
                </a:custGeom>
                <a:noFill/>
                <a:ln w="3175" cap="flat" cmpd="sng">
                  <a:solidFill>
                    <a:srgbClr val="FF0000"/>
                  </a:solidFill>
                  <a:prstDash val="sysDot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CCECFF">
                          <a:alpha val="50000"/>
                        </a:srgbClr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44" name="Freeform 443"/>
                <p:cNvSpPr>
                  <a:spLocks/>
                </p:cNvSpPr>
                <p:nvPr/>
              </p:nvSpPr>
              <p:spPr bwMode="auto">
                <a:xfrm>
                  <a:off x="616" y="2828"/>
                  <a:ext cx="412" cy="384"/>
                </a:xfrm>
                <a:custGeom>
                  <a:avLst/>
                  <a:gdLst>
                    <a:gd name="T0" fmla="*/ 0 w 412"/>
                    <a:gd name="T1" fmla="*/ 0 h 384"/>
                    <a:gd name="T2" fmla="*/ 104 w 412"/>
                    <a:gd name="T3" fmla="*/ 324 h 384"/>
                    <a:gd name="T4" fmla="*/ 208 w 412"/>
                    <a:gd name="T5" fmla="*/ 384 h 384"/>
                    <a:gd name="T6" fmla="*/ 412 w 412"/>
                    <a:gd name="T7" fmla="*/ 344 h 384"/>
                    <a:gd name="T8" fmla="*/ 256 w 412"/>
                    <a:gd name="T9" fmla="*/ 284 h 384"/>
                    <a:gd name="T10" fmla="*/ 148 w 412"/>
                    <a:gd name="T11" fmla="*/ 152 h 384"/>
                    <a:gd name="T12" fmla="*/ 0 w 412"/>
                    <a:gd name="T13" fmla="*/ 0 h 3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12" h="384">
                      <a:moveTo>
                        <a:pt x="0" y="0"/>
                      </a:moveTo>
                      <a:lnTo>
                        <a:pt x="104" y="324"/>
                      </a:lnTo>
                      <a:lnTo>
                        <a:pt x="208" y="384"/>
                      </a:lnTo>
                      <a:lnTo>
                        <a:pt x="412" y="344"/>
                      </a:lnTo>
                      <a:lnTo>
                        <a:pt x="256" y="284"/>
                      </a:lnTo>
                      <a:lnTo>
                        <a:pt x="148" y="15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3175" cap="flat" cmpd="sng">
                  <a:solidFill>
                    <a:srgbClr val="FF0000"/>
                  </a:solidFill>
                  <a:prstDash val="sysDot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CCECFF">
                          <a:alpha val="50000"/>
                        </a:srgbClr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45" name="Freeform 444"/>
                <p:cNvSpPr>
                  <a:spLocks/>
                </p:cNvSpPr>
                <p:nvPr/>
              </p:nvSpPr>
              <p:spPr bwMode="auto">
                <a:xfrm>
                  <a:off x="844" y="3080"/>
                  <a:ext cx="904" cy="16"/>
                </a:xfrm>
                <a:custGeom>
                  <a:avLst/>
                  <a:gdLst>
                    <a:gd name="T0" fmla="*/ 0 w 904"/>
                    <a:gd name="T1" fmla="*/ 0 h 16"/>
                    <a:gd name="T2" fmla="*/ 540 w 904"/>
                    <a:gd name="T3" fmla="*/ 16 h 16"/>
                    <a:gd name="T4" fmla="*/ 904 w 904"/>
                    <a:gd name="T5" fmla="*/ 4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904" h="16">
                      <a:moveTo>
                        <a:pt x="0" y="0"/>
                      </a:moveTo>
                      <a:lnTo>
                        <a:pt x="540" y="16"/>
                      </a:lnTo>
                      <a:lnTo>
                        <a:pt x="904" y="4"/>
                      </a:lnTo>
                    </a:path>
                  </a:pathLst>
                </a:custGeom>
                <a:noFill/>
                <a:ln w="3175" cap="flat" cmpd="sng">
                  <a:solidFill>
                    <a:srgbClr val="FF0000"/>
                  </a:solidFill>
                  <a:prstDash val="sysDot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>
                          <a:alpha val="50000"/>
                        </a:srgbClr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46" name="Freeform 445"/>
                <p:cNvSpPr>
                  <a:spLocks/>
                </p:cNvSpPr>
                <p:nvPr/>
              </p:nvSpPr>
              <p:spPr bwMode="auto">
                <a:xfrm>
                  <a:off x="664" y="2792"/>
                  <a:ext cx="1084" cy="288"/>
                </a:xfrm>
                <a:custGeom>
                  <a:avLst/>
                  <a:gdLst>
                    <a:gd name="T0" fmla="*/ 0 w 1072"/>
                    <a:gd name="T1" fmla="*/ 0 h 284"/>
                    <a:gd name="T2" fmla="*/ 460 w 1072"/>
                    <a:gd name="T3" fmla="*/ 168 h 284"/>
                    <a:gd name="T4" fmla="*/ 1072 w 1072"/>
                    <a:gd name="T5" fmla="*/ 284 h 2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072" h="284">
                      <a:moveTo>
                        <a:pt x="0" y="0"/>
                      </a:moveTo>
                      <a:lnTo>
                        <a:pt x="460" y="168"/>
                      </a:lnTo>
                      <a:lnTo>
                        <a:pt x="1072" y="284"/>
                      </a:lnTo>
                    </a:path>
                  </a:pathLst>
                </a:custGeom>
                <a:noFill/>
                <a:ln w="3175" cap="flat" cmpd="sng">
                  <a:solidFill>
                    <a:srgbClr val="FF0000"/>
                  </a:solidFill>
                  <a:prstDash val="sysDot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>
                          <a:alpha val="50000"/>
                        </a:srgbClr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47" name="Freeform 446"/>
                <p:cNvSpPr>
                  <a:spLocks/>
                </p:cNvSpPr>
                <p:nvPr/>
              </p:nvSpPr>
              <p:spPr bwMode="auto">
                <a:xfrm>
                  <a:off x="536" y="1816"/>
                  <a:ext cx="132" cy="972"/>
                </a:xfrm>
                <a:custGeom>
                  <a:avLst/>
                  <a:gdLst>
                    <a:gd name="T0" fmla="*/ 12 w 132"/>
                    <a:gd name="T1" fmla="*/ 192 h 972"/>
                    <a:gd name="T2" fmla="*/ 44 w 132"/>
                    <a:gd name="T3" fmla="*/ 56 h 972"/>
                    <a:gd name="T4" fmla="*/ 132 w 132"/>
                    <a:gd name="T5" fmla="*/ 0 h 972"/>
                    <a:gd name="T6" fmla="*/ 92 w 132"/>
                    <a:gd name="T7" fmla="*/ 200 h 972"/>
                    <a:gd name="T8" fmla="*/ 80 w 132"/>
                    <a:gd name="T9" fmla="*/ 484 h 972"/>
                    <a:gd name="T10" fmla="*/ 100 w 132"/>
                    <a:gd name="T11" fmla="*/ 792 h 972"/>
                    <a:gd name="T12" fmla="*/ 132 w 132"/>
                    <a:gd name="T13" fmla="*/ 972 h 972"/>
                    <a:gd name="T14" fmla="*/ 44 w 132"/>
                    <a:gd name="T15" fmla="*/ 912 h 972"/>
                    <a:gd name="T16" fmla="*/ 13 w 132"/>
                    <a:gd name="T17" fmla="*/ 796 h 972"/>
                    <a:gd name="T18" fmla="*/ 0 w 132"/>
                    <a:gd name="T19" fmla="*/ 480 h 972"/>
                    <a:gd name="T20" fmla="*/ 12 w 132"/>
                    <a:gd name="T21" fmla="*/ 192 h 9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32" h="972">
                      <a:moveTo>
                        <a:pt x="12" y="192"/>
                      </a:moveTo>
                      <a:lnTo>
                        <a:pt x="44" y="56"/>
                      </a:lnTo>
                      <a:lnTo>
                        <a:pt x="132" y="0"/>
                      </a:lnTo>
                      <a:lnTo>
                        <a:pt x="92" y="200"/>
                      </a:lnTo>
                      <a:lnTo>
                        <a:pt x="80" y="484"/>
                      </a:lnTo>
                      <a:lnTo>
                        <a:pt x="100" y="792"/>
                      </a:lnTo>
                      <a:lnTo>
                        <a:pt x="132" y="972"/>
                      </a:lnTo>
                      <a:lnTo>
                        <a:pt x="44" y="912"/>
                      </a:lnTo>
                      <a:lnTo>
                        <a:pt x="13" y="796"/>
                      </a:lnTo>
                      <a:lnTo>
                        <a:pt x="0" y="480"/>
                      </a:lnTo>
                      <a:lnTo>
                        <a:pt x="12" y="192"/>
                      </a:lnTo>
                      <a:close/>
                    </a:path>
                  </a:pathLst>
                </a:custGeom>
                <a:noFill/>
                <a:ln w="3175" cap="flat" cmpd="sng">
                  <a:solidFill>
                    <a:srgbClr val="FF0000"/>
                  </a:solidFill>
                  <a:prstDash val="sysDot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>
                          <a:alpha val="50000"/>
                        </a:srgbClr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48" name="Line 447"/>
                <p:cNvSpPr>
                  <a:spLocks noChangeShapeType="1"/>
                </p:cNvSpPr>
                <p:nvPr/>
              </p:nvSpPr>
              <p:spPr bwMode="auto">
                <a:xfrm>
                  <a:off x="576" y="2736"/>
                  <a:ext cx="48" cy="104"/>
                </a:xfrm>
                <a:prstGeom prst="line">
                  <a:avLst/>
                </a:prstGeom>
                <a:noFill/>
                <a:ln w="3175">
                  <a:solidFill>
                    <a:srgbClr val="FF000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49" name="Freeform 448"/>
                <p:cNvSpPr>
                  <a:spLocks/>
                </p:cNvSpPr>
                <p:nvPr/>
              </p:nvSpPr>
              <p:spPr bwMode="auto">
                <a:xfrm>
                  <a:off x="1808" y="2924"/>
                  <a:ext cx="2068" cy="316"/>
                </a:xfrm>
                <a:custGeom>
                  <a:avLst/>
                  <a:gdLst>
                    <a:gd name="T0" fmla="*/ 1952 w 2068"/>
                    <a:gd name="T1" fmla="*/ 316 h 316"/>
                    <a:gd name="T2" fmla="*/ 2068 w 2068"/>
                    <a:gd name="T3" fmla="*/ 228 h 316"/>
                    <a:gd name="T4" fmla="*/ 2068 w 2068"/>
                    <a:gd name="T5" fmla="*/ 176 h 316"/>
                    <a:gd name="T6" fmla="*/ 1676 w 2068"/>
                    <a:gd name="T7" fmla="*/ 0 h 316"/>
                    <a:gd name="T8" fmla="*/ 1084 w 2068"/>
                    <a:gd name="T9" fmla="*/ 12 h 316"/>
                    <a:gd name="T10" fmla="*/ 588 w 2068"/>
                    <a:gd name="T11" fmla="*/ 32 h 316"/>
                    <a:gd name="T12" fmla="*/ 84 w 2068"/>
                    <a:gd name="T13" fmla="*/ 216 h 316"/>
                    <a:gd name="T14" fmla="*/ 0 w 2068"/>
                    <a:gd name="T15" fmla="*/ 316 h 3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068" h="316">
                      <a:moveTo>
                        <a:pt x="1952" y="316"/>
                      </a:moveTo>
                      <a:lnTo>
                        <a:pt x="2068" y="228"/>
                      </a:lnTo>
                      <a:lnTo>
                        <a:pt x="2068" y="176"/>
                      </a:lnTo>
                      <a:lnTo>
                        <a:pt x="1676" y="0"/>
                      </a:lnTo>
                      <a:lnTo>
                        <a:pt x="1084" y="12"/>
                      </a:lnTo>
                      <a:lnTo>
                        <a:pt x="588" y="32"/>
                      </a:lnTo>
                      <a:lnTo>
                        <a:pt x="84" y="216"/>
                      </a:lnTo>
                      <a:lnTo>
                        <a:pt x="0" y="316"/>
                      </a:lnTo>
                    </a:path>
                  </a:pathLst>
                </a:custGeom>
                <a:noFill/>
                <a:ln w="3175" cap="flat" cmpd="sng">
                  <a:solidFill>
                    <a:srgbClr val="FF0000"/>
                  </a:solidFill>
                  <a:prstDash val="sysDot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>
                          <a:alpha val="50000"/>
                        </a:srgbClr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50" name="Line 449"/>
                <p:cNvSpPr>
                  <a:spLocks noChangeShapeType="1"/>
                </p:cNvSpPr>
                <p:nvPr/>
              </p:nvSpPr>
              <p:spPr bwMode="auto">
                <a:xfrm flipH="1">
                  <a:off x="2784" y="3156"/>
                  <a:ext cx="40" cy="92"/>
                </a:xfrm>
                <a:prstGeom prst="line">
                  <a:avLst/>
                </a:prstGeom>
                <a:noFill/>
                <a:ln w="3175">
                  <a:solidFill>
                    <a:srgbClr val="FF000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51" name="Freeform 450"/>
                <p:cNvSpPr>
                  <a:spLocks/>
                </p:cNvSpPr>
                <p:nvPr/>
              </p:nvSpPr>
              <p:spPr bwMode="auto">
                <a:xfrm flipV="1">
                  <a:off x="1808" y="1348"/>
                  <a:ext cx="2068" cy="316"/>
                </a:xfrm>
                <a:custGeom>
                  <a:avLst/>
                  <a:gdLst>
                    <a:gd name="T0" fmla="*/ 1952 w 2068"/>
                    <a:gd name="T1" fmla="*/ 316 h 316"/>
                    <a:gd name="T2" fmla="*/ 2068 w 2068"/>
                    <a:gd name="T3" fmla="*/ 228 h 316"/>
                    <a:gd name="T4" fmla="*/ 2068 w 2068"/>
                    <a:gd name="T5" fmla="*/ 176 h 316"/>
                    <a:gd name="T6" fmla="*/ 1676 w 2068"/>
                    <a:gd name="T7" fmla="*/ 0 h 316"/>
                    <a:gd name="T8" fmla="*/ 1084 w 2068"/>
                    <a:gd name="T9" fmla="*/ 12 h 316"/>
                    <a:gd name="T10" fmla="*/ 588 w 2068"/>
                    <a:gd name="T11" fmla="*/ 32 h 316"/>
                    <a:gd name="T12" fmla="*/ 84 w 2068"/>
                    <a:gd name="T13" fmla="*/ 216 h 316"/>
                    <a:gd name="T14" fmla="*/ 0 w 2068"/>
                    <a:gd name="T15" fmla="*/ 316 h 3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068" h="316">
                      <a:moveTo>
                        <a:pt x="1952" y="316"/>
                      </a:moveTo>
                      <a:lnTo>
                        <a:pt x="2068" y="228"/>
                      </a:lnTo>
                      <a:lnTo>
                        <a:pt x="2068" y="176"/>
                      </a:lnTo>
                      <a:lnTo>
                        <a:pt x="1676" y="0"/>
                      </a:lnTo>
                      <a:lnTo>
                        <a:pt x="1084" y="12"/>
                      </a:lnTo>
                      <a:lnTo>
                        <a:pt x="588" y="32"/>
                      </a:lnTo>
                      <a:lnTo>
                        <a:pt x="84" y="216"/>
                      </a:lnTo>
                      <a:lnTo>
                        <a:pt x="0" y="316"/>
                      </a:lnTo>
                    </a:path>
                  </a:pathLst>
                </a:custGeom>
                <a:noFill/>
                <a:ln w="3175" cap="flat" cmpd="sng">
                  <a:solidFill>
                    <a:srgbClr val="FF0000"/>
                  </a:solidFill>
                  <a:prstDash val="sysDot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>
                          <a:alpha val="50000"/>
                        </a:srgbClr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52" name="Freeform 451"/>
                <p:cNvSpPr>
                  <a:spLocks/>
                </p:cNvSpPr>
                <p:nvPr/>
              </p:nvSpPr>
              <p:spPr bwMode="auto">
                <a:xfrm flipV="1">
                  <a:off x="616" y="1388"/>
                  <a:ext cx="412" cy="384"/>
                </a:xfrm>
                <a:custGeom>
                  <a:avLst/>
                  <a:gdLst>
                    <a:gd name="T0" fmla="*/ 0 w 412"/>
                    <a:gd name="T1" fmla="*/ 0 h 384"/>
                    <a:gd name="T2" fmla="*/ 104 w 412"/>
                    <a:gd name="T3" fmla="*/ 324 h 384"/>
                    <a:gd name="T4" fmla="*/ 208 w 412"/>
                    <a:gd name="T5" fmla="*/ 384 h 384"/>
                    <a:gd name="T6" fmla="*/ 412 w 412"/>
                    <a:gd name="T7" fmla="*/ 344 h 384"/>
                    <a:gd name="T8" fmla="*/ 256 w 412"/>
                    <a:gd name="T9" fmla="*/ 284 h 384"/>
                    <a:gd name="T10" fmla="*/ 148 w 412"/>
                    <a:gd name="T11" fmla="*/ 152 h 384"/>
                    <a:gd name="T12" fmla="*/ 0 w 412"/>
                    <a:gd name="T13" fmla="*/ 0 h 3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12" h="384">
                      <a:moveTo>
                        <a:pt x="0" y="0"/>
                      </a:moveTo>
                      <a:lnTo>
                        <a:pt x="104" y="324"/>
                      </a:lnTo>
                      <a:lnTo>
                        <a:pt x="208" y="384"/>
                      </a:lnTo>
                      <a:lnTo>
                        <a:pt x="412" y="344"/>
                      </a:lnTo>
                      <a:lnTo>
                        <a:pt x="256" y="284"/>
                      </a:lnTo>
                      <a:lnTo>
                        <a:pt x="148" y="15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3175" cap="flat" cmpd="sng">
                  <a:solidFill>
                    <a:srgbClr val="FF0000"/>
                  </a:solidFill>
                  <a:prstDash val="sysDot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CCECFF">
                          <a:alpha val="50000"/>
                        </a:srgbClr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53" name="Freeform 452"/>
                <p:cNvSpPr>
                  <a:spLocks/>
                </p:cNvSpPr>
                <p:nvPr/>
              </p:nvSpPr>
              <p:spPr bwMode="auto">
                <a:xfrm flipV="1">
                  <a:off x="844" y="1504"/>
                  <a:ext cx="904" cy="16"/>
                </a:xfrm>
                <a:custGeom>
                  <a:avLst/>
                  <a:gdLst>
                    <a:gd name="T0" fmla="*/ 0 w 904"/>
                    <a:gd name="T1" fmla="*/ 0 h 16"/>
                    <a:gd name="T2" fmla="*/ 540 w 904"/>
                    <a:gd name="T3" fmla="*/ 16 h 16"/>
                    <a:gd name="T4" fmla="*/ 904 w 904"/>
                    <a:gd name="T5" fmla="*/ 4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904" h="16">
                      <a:moveTo>
                        <a:pt x="0" y="0"/>
                      </a:moveTo>
                      <a:lnTo>
                        <a:pt x="540" y="16"/>
                      </a:lnTo>
                      <a:lnTo>
                        <a:pt x="904" y="4"/>
                      </a:lnTo>
                    </a:path>
                  </a:pathLst>
                </a:custGeom>
                <a:noFill/>
                <a:ln w="3175" cap="flat" cmpd="sng">
                  <a:solidFill>
                    <a:srgbClr val="FF0000"/>
                  </a:solidFill>
                  <a:prstDash val="sysDot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>
                          <a:alpha val="50000"/>
                        </a:srgbClr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54" name="Freeform 453"/>
                <p:cNvSpPr>
                  <a:spLocks/>
                </p:cNvSpPr>
                <p:nvPr/>
              </p:nvSpPr>
              <p:spPr bwMode="auto">
                <a:xfrm flipV="1">
                  <a:off x="664" y="1520"/>
                  <a:ext cx="1084" cy="288"/>
                </a:xfrm>
                <a:custGeom>
                  <a:avLst/>
                  <a:gdLst>
                    <a:gd name="T0" fmla="*/ 0 w 1072"/>
                    <a:gd name="T1" fmla="*/ 0 h 284"/>
                    <a:gd name="T2" fmla="*/ 460 w 1072"/>
                    <a:gd name="T3" fmla="*/ 168 h 284"/>
                    <a:gd name="T4" fmla="*/ 1072 w 1072"/>
                    <a:gd name="T5" fmla="*/ 284 h 2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072" h="284">
                      <a:moveTo>
                        <a:pt x="0" y="0"/>
                      </a:moveTo>
                      <a:lnTo>
                        <a:pt x="460" y="168"/>
                      </a:lnTo>
                      <a:lnTo>
                        <a:pt x="1072" y="284"/>
                      </a:lnTo>
                    </a:path>
                  </a:pathLst>
                </a:custGeom>
                <a:noFill/>
                <a:ln w="3175" cap="flat" cmpd="sng">
                  <a:solidFill>
                    <a:srgbClr val="FF0000"/>
                  </a:solidFill>
                  <a:prstDash val="sysDot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>
                          <a:alpha val="50000"/>
                        </a:srgbClr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55" name="Line 454"/>
                <p:cNvSpPr>
                  <a:spLocks noChangeShapeType="1"/>
                </p:cNvSpPr>
                <p:nvPr/>
              </p:nvSpPr>
              <p:spPr bwMode="auto">
                <a:xfrm flipV="1">
                  <a:off x="576" y="1760"/>
                  <a:ext cx="48" cy="104"/>
                </a:xfrm>
                <a:prstGeom prst="line">
                  <a:avLst/>
                </a:prstGeom>
                <a:noFill/>
                <a:ln w="3175">
                  <a:solidFill>
                    <a:srgbClr val="FF000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56" name="Freeform 455"/>
                <p:cNvSpPr>
                  <a:spLocks/>
                </p:cNvSpPr>
                <p:nvPr/>
              </p:nvSpPr>
              <p:spPr bwMode="auto">
                <a:xfrm>
                  <a:off x="4456" y="2996"/>
                  <a:ext cx="544" cy="20"/>
                </a:xfrm>
                <a:custGeom>
                  <a:avLst/>
                  <a:gdLst>
                    <a:gd name="T0" fmla="*/ 0 w 544"/>
                    <a:gd name="T1" fmla="*/ 20 h 20"/>
                    <a:gd name="T2" fmla="*/ 488 w 544"/>
                    <a:gd name="T3" fmla="*/ 16 h 20"/>
                    <a:gd name="T4" fmla="*/ 544 w 544"/>
                    <a:gd name="T5" fmla="*/ 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544" h="20">
                      <a:moveTo>
                        <a:pt x="0" y="20"/>
                      </a:moveTo>
                      <a:lnTo>
                        <a:pt x="488" y="16"/>
                      </a:lnTo>
                      <a:lnTo>
                        <a:pt x="544" y="0"/>
                      </a:lnTo>
                    </a:path>
                  </a:pathLst>
                </a:custGeom>
                <a:noFill/>
                <a:ln w="3175" cap="flat" cmpd="sng">
                  <a:solidFill>
                    <a:srgbClr val="FF0000"/>
                  </a:solidFill>
                  <a:prstDash val="sysDot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>
                          <a:alpha val="50000"/>
                        </a:srgbClr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57" name="Freeform 456"/>
                <p:cNvSpPr>
                  <a:spLocks/>
                </p:cNvSpPr>
                <p:nvPr/>
              </p:nvSpPr>
              <p:spPr bwMode="auto">
                <a:xfrm>
                  <a:off x="4456" y="1572"/>
                  <a:ext cx="532" cy="20"/>
                </a:xfrm>
                <a:custGeom>
                  <a:avLst/>
                  <a:gdLst>
                    <a:gd name="T0" fmla="*/ 0 w 532"/>
                    <a:gd name="T1" fmla="*/ 0 h 20"/>
                    <a:gd name="T2" fmla="*/ 476 w 532"/>
                    <a:gd name="T3" fmla="*/ 4 h 20"/>
                    <a:gd name="T4" fmla="*/ 532 w 532"/>
                    <a:gd name="T5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532" h="20">
                      <a:moveTo>
                        <a:pt x="0" y="0"/>
                      </a:moveTo>
                      <a:lnTo>
                        <a:pt x="476" y="4"/>
                      </a:lnTo>
                      <a:lnTo>
                        <a:pt x="532" y="20"/>
                      </a:lnTo>
                    </a:path>
                  </a:pathLst>
                </a:custGeom>
                <a:noFill/>
                <a:ln w="3175" cap="flat" cmpd="sng">
                  <a:solidFill>
                    <a:srgbClr val="FF0000"/>
                  </a:solidFill>
                  <a:prstDash val="sysDot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>
                          <a:alpha val="50000"/>
                        </a:srgbClr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58" name="Freeform 457"/>
                <p:cNvSpPr>
                  <a:spLocks/>
                </p:cNvSpPr>
                <p:nvPr/>
              </p:nvSpPr>
              <p:spPr bwMode="auto">
                <a:xfrm>
                  <a:off x="4896" y="1440"/>
                  <a:ext cx="148" cy="1716"/>
                </a:xfrm>
                <a:custGeom>
                  <a:avLst/>
                  <a:gdLst>
                    <a:gd name="T0" fmla="*/ 0 w 148"/>
                    <a:gd name="T1" fmla="*/ 0 h 1716"/>
                    <a:gd name="T2" fmla="*/ 76 w 148"/>
                    <a:gd name="T3" fmla="*/ 64 h 1716"/>
                    <a:gd name="T4" fmla="*/ 108 w 148"/>
                    <a:gd name="T5" fmla="*/ 156 h 1716"/>
                    <a:gd name="T6" fmla="*/ 148 w 148"/>
                    <a:gd name="T7" fmla="*/ 788 h 1716"/>
                    <a:gd name="T8" fmla="*/ 104 w 148"/>
                    <a:gd name="T9" fmla="*/ 1568 h 1716"/>
                    <a:gd name="T10" fmla="*/ 84 w 148"/>
                    <a:gd name="T11" fmla="*/ 1652 h 1716"/>
                    <a:gd name="T12" fmla="*/ 1 w 148"/>
                    <a:gd name="T13" fmla="*/ 1716 h 17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48" h="1716">
                      <a:moveTo>
                        <a:pt x="0" y="0"/>
                      </a:moveTo>
                      <a:lnTo>
                        <a:pt x="76" y="64"/>
                      </a:lnTo>
                      <a:lnTo>
                        <a:pt x="108" y="156"/>
                      </a:lnTo>
                      <a:lnTo>
                        <a:pt x="148" y="788"/>
                      </a:lnTo>
                      <a:lnTo>
                        <a:pt x="104" y="1568"/>
                      </a:lnTo>
                      <a:lnTo>
                        <a:pt x="84" y="1652"/>
                      </a:lnTo>
                      <a:lnTo>
                        <a:pt x="1" y="1716"/>
                      </a:lnTo>
                    </a:path>
                  </a:pathLst>
                </a:custGeom>
                <a:noFill/>
                <a:ln w="3175" cap="flat" cmpd="sng">
                  <a:solidFill>
                    <a:srgbClr val="FF0000"/>
                  </a:solidFill>
                  <a:prstDash val="sysDot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>
                          <a:alpha val="50000"/>
                        </a:srgbClr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59" name="Freeform 458"/>
                <p:cNvSpPr>
                  <a:spLocks/>
                </p:cNvSpPr>
                <p:nvPr/>
              </p:nvSpPr>
              <p:spPr bwMode="auto">
                <a:xfrm>
                  <a:off x="4856" y="1500"/>
                  <a:ext cx="136" cy="1580"/>
                </a:xfrm>
                <a:custGeom>
                  <a:avLst/>
                  <a:gdLst>
                    <a:gd name="T0" fmla="*/ 0 w 136"/>
                    <a:gd name="T1" fmla="*/ 0 h 1580"/>
                    <a:gd name="T2" fmla="*/ 96 w 136"/>
                    <a:gd name="T3" fmla="*/ 80 h 1580"/>
                    <a:gd name="T4" fmla="*/ 136 w 136"/>
                    <a:gd name="T5" fmla="*/ 780 h 1580"/>
                    <a:gd name="T6" fmla="*/ 96 w 136"/>
                    <a:gd name="T7" fmla="*/ 1504 h 1580"/>
                    <a:gd name="T8" fmla="*/ 1 w 136"/>
                    <a:gd name="T9" fmla="*/ 1580 h 15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6" h="1580">
                      <a:moveTo>
                        <a:pt x="0" y="0"/>
                      </a:moveTo>
                      <a:lnTo>
                        <a:pt x="96" y="80"/>
                      </a:lnTo>
                      <a:lnTo>
                        <a:pt x="136" y="780"/>
                      </a:lnTo>
                      <a:lnTo>
                        <a:pt x="96" y="1504"/>
                      </a:lnTo>
                      <a:lnTo>
                        <a:pt x="1" y="1580"/>
                      </a:lnTo>
                    </a:path>
                  </a:pathLst>
                </a:custGeom>
                <a:noFill/>
                <a:ln w="3175" cap="flat" cmpd="sng">
                  <a:solidFill>
                    <a:srgbClr val="FF0000"/>
                  </a:solidFill>
                  <a:prstDash val="sysDot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>
                          <a:alpha val="50000"/>
                        </a:srgbClr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60" name="Freeform 459"/>
                <p:cNvSpPr>
                  <a:spLocks/>
                </p:cNvSpPr>
                <p:nvPr/>
              </p:nvSpPr>
              <p:spPr bwMode="auto">
                <a:xfrm>
                  <a:off x="4950" y="2603"/>
                  <a:ext cx="75" cy="402"/>
                </a:xfrm>
                <a:custGeom>
                  <a:avLst/>
                  <a:gdLst>
                    <a:gd name="T0" fmla="*/ 0 w 66"/>
                    <a:gd name="T1" fmla="*/ 306 h 306"/>
                    <a:gd name="T2" fmla="*/ 50 w 66"/>
                    <a:gd name="T3" fmla="*/ 299 h 306"/>
                    <a:gd name="T4" fmla="*/ 66 w 66"/>
                    <a:gd name="T5" fmla="*/ 6 h 306"/>
                    <a:gd name="T6" fmla="*/ 18 w 66"/>
                    <a:gd name="T7" fmla="*/ 0 h 306"/>
                    <a:gd name="T8" fmla="*/ 0 w 66"/>
                    <a:gd name="T9" fmla="*/ 306 h 3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6" h="306">
                      <a:moveTo>
                        <a:pt x="0" y="306"/>
                      </a:moveTo>
                      <a:lnTo>
                        <a:pt x="50" y="299"/>
                      </a:lnTo>
                      <a:lnTo>
                        <a:pt x="66" y="6"/>
                      </a:lnTo>
                      <a:lnTo>
                        <a:pt x="18" y="0"/>
                      </a:lnTo>
                      <a:lnTo>
                        <a:pt x="0" y="306"/>
                      </a:lnTo>
                      <a:close/>
                    </a:path>
                  </a:pathLst>
                </a:custGeom>
                <a:noFill/>
                <a:ln w="3175" cap="flat" cmpd="sng">
                  <a:solidFill>
                    <a:srgbClr val="FF0000"/>
                  </a:solidFill>
                  <a:prstDash val="sysDot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CCFF">
                          <a:alpha val="50000"/>
                        </a:srgbClr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61" name="Freeform 460"/>
                <p:cNvSpPr>
                  <a:spLocks/>
                </p:cNvSpPr>
                <p:nvPr/>
              </p:nvSpPr>
              <p:spPr bwMode="auto">
                <a:xfrm flipV="1">
                  <a:off x="4956" y="1584"/>
                  <a:ext cx="66" cy="402"/>
                </a:xfrm>
                <a:custGeom>
                  <a:avLst/>
                  <a:gdLst>
                    <a:gd name="T0" fmla="*/ 0 w 66"/>
                    <a:gd name="T1" fmla="*/ 306 h 306"/>
                    <a:gd name="T2" fmla="*/ 50 w 66"/>
                    <a:gd name="T3" fmla="*/ 299 h 306"/>
                    <a:gd name="T4" fmla="*/ 66 w 66"/>
                    <a:gd name="T5" fmla="*/ 6 h 306"/>
                    <a:gd name="T6" fmla="*/ 18 w 66"/>
                    <a:gd name="T7" fmla="*/ 0 h 306"/>
                    <a:gd name="T8" fmla="*/ 0 w 66"/>
                    <a:gd name="T9" fmla="*/ 306 h 3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6" h="306">
                      <a:moveTo>
                        <a:pt x="0" y="306"/>
                      </a:moveTo>
                      <a:lnTo>
                        <a:pt x="50" y="299"/>
                      </a:lnTo>
                      <a:lnTo>
                        <a:pt x="66" y="6"/>
                      </a:lnTo>
                      <a:lnTo>
                        <a:pt x="18" y="0"/>
                      </a:lnTo>
                      <a:lnTo>
                        <a:pt x="0" y="306"/>
                      </a:lnTo>
                      <a:close/>
                    </a:path>
                  </a:pathLst>
                </a:custGeom>
                <a:noFill/>
                <a:ln w="3175" cap="flat" cmpd="sng">
                  <a:solidFill>
                    <a:srgbClr val="FF0000"/>
                  </a:solidFill>
                  <a:prstDash val="sysDot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CCFF">
                          <a:alpha val="50000"/>
                        </a:srgbClr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62" name="Line 461"/>
                <p:cNvSpPr>
                  <a:spLocks noChangeShapeType="1"/>
                </p:cNvSpPr>
                <p:nvPr/>
              </p:nvSpPr>
              <p:spPr bwMode="auto">
                <a:xfrm flipV="1">
                  <a:off x="2788" y="3176"/>
                  <a:ext cx="1058" cy="4"/>
                </a:xfrm>
                <a:prstGeom prst="line">
                  <a:avLst/>
                </a:prstGeom>
                <a:noFill/>
                <a:ln w="3175">
                  <a:solidFill>
                    <a:srgbClr val="FF000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63" name="Line 462"/>
                <p:cNvSpPr>
                  <a:spLocks noChangeShapeType="1"/>
                </p:cNvSpPr>
                <p:nvPr/>
              </p:nvSpPr>
              <p:spPr bwMode="auto">
                <a:xfrm>
                  <a:off x="2788" y="1412"/>
                  <a:ext cx="1058" cy="4"/>
                </a:xfrm>
                <a:prstGeom prst="line">
                  <a:avLst/>
                </a:prstGeom>
                <a:noFill/>
                <a:ln w="3175">
                  <a:solidFill>
                    <a:srgbClr val="FF000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431" name="AutoShape 463"/>
              <p:cNvSpPr>
                <a:spLocks noChangeArrowheads="1"/>
              </p:cNvSpPr>
              <p:nvPr/>
            </p:nvSpPr>
            <p:spPr bwMode="auto">
              <a:xfrm>
                <a:off x="721" y="2737"/>
                <a:ext cx="27" cy="68"/>
              </a:xfrm>
              <a:prstGeom prst="roundRect">
                <a:avLst>
                  <a:gd name="adj" fmla="val 16667"/>
                </a:avLst>
              </a:prstGeom>
              <a:noFill/>
              <a:ln w="3175">
                <a:solidFill>
                  <a:srgbClr val="FF0000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333333">
                        <a:alpha val="50000"/>
                      </a:srgbClr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id-ID">
                  <a:solidFill>
                    <a:prstClr val="black"/>
                  </a:solidFill>
                </a:endParaRPr>
              </a:p>
            </p:txBody>
          </p:sp>
          <p:sp>
            <p:nvSpPr>
              <p:cNvPr id="432" name="AutoShape 464"/>
              <p:cNvSpPr>
                <a:spLocks noChangeArrowheads="1"/>
              </p:cNvSpPr>
              <p:nvPr/>
            </p:nvSpPr>
            <p:spPr bwMode="auto">
              <a:xfrm>
                <a:off x="886" y="2737"/>
                <a:ext cx="29" cy="68"/>
              </a:xfrm>
              <a:prstGeom prst="roundRect">
                <a:avLst>
                  <a:gd name="adj" fmla="val 16667"/>
                </a:avLst>
              </a:prstGeom>
              <a:noFill/>
              <a:ln w="3175">
                <a:solidFill>
                  <a:srgbClr val="FF0000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333333">
                        <a:alpha val="50000"/>
                      </a:srgbClr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id-ID">
                  <a:solidFill>
                    <a:prstClr val="black"/>
                  </a:solidFill>
                </a:endParaRPr>
              </a:p>
            </p:txBody>
          </p:sp>
          <p:sp>
            <p:nvSpPr>
              <p:cNvPr id="433" name="AutoShape 465"/>
              <p:cNvSpPr>
                <a:spLocks noChangeArrowheads="1"/>
              </p:cNvSpPr>
              <p:nvPr/>
            </p:nvSpPr>
            <p:spPr bwMode="auto">
              <a:xfrm rot="1312375">
                <a:off x="721" y="2493"/>
                <a:ext cx="27" cy="68"/>
              </a:xfrm>
              <a:prstGeom prst="roundRect">
                <a:avLst>
                  <a:gd name="adj" fmla="val 16667"/>
                </a:avLst>
              </a:prstGeom>
              <a:noFill/>
              <a:ln w="3175">
                <a:solidFill>
                  <a:srgbClr val="FF0000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333333">
                        <a:alpha val="50000"/>
                      </a:srgbClr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id-ID">
                  <a:solidFill>
                    <a:prstClr val="black"/>
                  </a:solidFill>
                </a:endParaRPr>
              </a:p>
            </p:txBody>
          </p:sp>
          <p:sp>
            <p:nvSpPr>
              <p:cNvPr id="434" name="AutoShape 466"/>
              <p:cNvSpPr>
                <a:spLocks noChangeArrowheads="1"/>
              </p:cNvSpPr>
              <p:nvPr/>
            </p:nvSpPr>
            <p:spPr bwMode="auto">
              <a:xfrm rot="1357191">
                <a:off x="886" y="2493"/>
                <a:ext cx="29" cy="68"/>
              </a:xfrm>
              <a:prstGeom prst="roundRect">
                <a:avLst>
                  <a:gd name="adj" fmla="val 16667"/>
                </a:avLst>
              </a:prstGeom>
              <a:noFill/>
              <a:ln w="3175">
                <a:solidFill>
                  <a:srgbClr val="FF0000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333333">
                        <a:alpha val="50000"/>
                      </a:srgbClr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id-ID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64" name="Group 467"/>
            <p:cNvGrpSpPr>
              <a:grpSpLocks/>
            </p:cNvGrpSpPr>
            <p:nvPr/>
          </p:nvGrpSpPr>
          <p:grpSpPr bwMode="auto">
            <a:xfrm rot="846502">
              <a:off x="927100" y="4101941"/>
              <a:ext cx="379413" cy="782638"/>
              <a:chOff x="697" y="2418"/>
              <a:chExt cx="239" cy="493"/>
            </a:xfrm>
          </p:grpSpPr>
          <p:grpSp>
            <p:nvGrpSpPr>
              <p:cNvPr id="465" name="Group 468"/>
              <p:cNvGrpSpPr>
                <a:grpSpLocks/>
              </p:cNvGrpSpPr>
              <p:nvPr/>
            </p:nvGrpSpPr>
            <p:grpSpPr bwMode="auto">
              <a:xfrm rot="5400000">
                <a:off x="570" y="2545"/>
                <a:ext cx="493" cy="239"/>
                <a:chOff x="432" y="1149"/>
                <a:chExt cx="4698" cy="2283"/>
              </a:xfrm>
            </p:grpSpPr>
            <p:sp>
              <p:nvSpPr>
                <p:cNvPr id="470" name="Freeform 469"/>
                <p:cNvSpPr>
                  <a:spLocks/>
                </p:cNvSpPr>
                <p:nvPr/>
              </p:nvSpPr>
              <p:spPr bwMode="auto">
                <a:xfrm>
                  <a:off x="432" y="1350"/>
                  <a:ext cx="4698" cy="1896"/>
                </a:xfrm>
                <a:custGeom>
                  <a:avLst/>
                  <a:gdLst>
                    <a:gd name="T0" fmla="*/ 621 w 4698"/>
                    <a:gd name="T1" fmla="*/ 0 h 1896"/>
                    <a:gd name="T2" fmla="*/ 3888 w 4698"/>
                    <a:gd name="T3" fmla="*/ 6 h 1896"/>
                    <a:gd name="T4" fmla="*/ 4404 w 4698"/>
                    <a:gd name="T5" fmla="*/ 72 h 1896"/>
                    <a:gd name="T6" fmla="*/ 4596 w 4698"/>
                    <a:gd name="T7" fmla="*/ 114 h 1896"/>
                    <a:gd name="T8" fmla="*/ 4632 w 4698"/>
                    <a:gd name="T9" fmla="*/ 162 h 1896"/>
                    <a:gd name="T10" fmla="*/ 4674 w 4698"/>
                    <a:gd name="T11" fmla="*/ 324 h 1896"/>
                    <a:gd name="T12" fmla="*/ 4698 w 4698"/>
                    <a:gd name="T13" fmla="*/ 960 h 1896"/>
                    <a:gd name="T14" fmla="*/ 4674 w 4698"/>
                    <a:gd name="T15" fmla="*/ 1572 h 1896"/>
                    <a:gd name="T16" fmla="*/ 4656 w 4698"/>
                    <a:gd name="T17" fmla="*/ 1704 h 1896"/>
                    <a:gd name="T18" fmla="*/ 4590 w 4698"/>
                    <a:gd name="T19" fmla="*/ 1788 h 1896"/>
                    <a:gd name="T20" fmla="*/ 4062 w 4698"/>
                    <a:gd name="T21" fmla="*/ 1866 h 1896"/>
                    <a:gd name="T22" fmla="*/ 3720 w 4698"/>
                    <a:gd name="T23" fmla="*/ 1896 h 1896"/>
                    <a:gd name="T24" fmla="*/ 780 w 4698"/>
                    <a:gd name="T25" fmla="*/ 1896 h 1896"/>
                    <a:gd name="T26" fmla="*/ 378 w 4698"/>
                    <a:gd name="T27" fmla="*/ 1878 h 1896"/>
                    <a:gd name="T28" fmla="*/ 246 w 4698"/>
                    <a:gd name="T29" fmla="*/ 1848 h 1896"/>
                    <a:gd name="T30" fmla="*/ 150 w 4698"/>
                    <a:gd name="T31" fmla="*/ 1752 h 1896"/>
                    <a:gd name="T32" fmla="*/ 90 w 4698"/>
                    <a:gd name="T33" fmla="*/ 1650 h 1896"/>
                    <a:gd name="T34" fmla="*/ 36 w 4698"/>
                    <a:gd name="T35" fmla="*/ 1476 h 1896"/>
                    <a:gd name="T36" fmla="*/ 0 w 4698"/>
                    <a:gd name="T37" fmla="*/ 996 h 1896"/>
                    <a:gd name="T38" fmla="*/ 30 w 4698"/>
                    <a:gd name="T39" fmla="*/ 486 h 1896"/>
                    <a:gd name="T40" fmla="*/ 72 w 4698"/>
                    <a:gd name="T41" fmla="*/ 270 h 1896"/>
                    <a:gd name="T42" fmla="*/ 144 w 4698"/>
                    <a:gd name="T43" fmla="*/ 120 h 1896"/>
                    <a:gd name="T44" fmla="*/ 288 w 4698"/>
                    <a:gd name="T45" fmla="*/ 36 h 1896"/>
                    <a:gd name="T46" fmla="*/ 426 w 4698"/>
                    <a:gd name="T47" fmla="*/ 18 h 1896"/>
                    <a:gd name="T48" fmla="*/ 621 w 4698"/>
                    <a:gd name="T49" fmla="*/ 0 h 18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4698" h="1896">
                      <a:moveTo>
                        <a:pt x="621" y="0"/>
                      </a:moveTo>
                      <a:lnTo>
                        <a:pt x="3888" y="6"/>
                      </a:lnTo>
                      <a:lnTo>
                        <a:pt x="4404" y="72"/>
                      </a:lnTo>
                      <a:lnTo>
                        <a:pt x="4596" y="114"/>
                      </a:lnTo>
                      <a:lnTo>
                        <a:pt x="4632" y="162"/>
                      </a:lnTo>
                      <a:lnTo>
                        <a:pt x="4674" y="324"/>
                      </a:lnTo>
                      <a:lnTo>
                        <a:pt x="4698" y="960"/>
                      </a:lnTo>
                      <a:lnTo>
                        <a:pt x="4674" y="1572"/>
                      </a:lnTo>
                      <a:lnTo>
                        <a:pt x="4656" y="1704"/>
                      </a:lnTo>
                      <a:lnTo>
                        <a:pt x="4590" y="1788"/>
                      </a:lnTo>
                      <a:lnTo>
                        <a:pt x="4062" y="1866"/>
                      </a:lnTo>
                      <a:lnTo>
                        <a:pt x="3720" y="1896"/>
                      </a:lnTo>
                      <a:lnTo>
                        <a:pt x="780" y="1896"/>
                      </a:lnTo>
                      <a:lnTo>
                        <a:pt x="378" y="1878"/>
                      </a:lnTo>
                      <a:lnTo>
                        <a:pt x="246" y="1848"/>
                      </a:lnTo>
                      <a:lnTo>
                        <a:pt x="150" y="1752"/>
                      </a:lnTo>
                      <a:lnTo>
                        <a:pt x="90" y="1650"/>
                      </a:lnTo>
                      <a:lnTo>
                        <a:pt x="36" y="1476"/>
                      </a:lnTo>
                      <a:lnTo>
                        <a:pt x="0" y="996"/>
                      </a:lnTo>
                      <a:lnTo>
                        <a:pt x="30" y="486"/>
                      </a:lnTo>
                      <a:lnTo>
                        <a:pt x="72" y="270"/>
                      </a:lnTo>
                      <a:lnTo>
                        <a:pt x="144" y="120"/>
                      </a:lnTo>
                      <a:lnTo>
                        <a:pt x="288" y="36"/>
                      </a:lnTo>
                      <a:lnTo>
                        <a:pt x="426" y="18"/>
                      </a:lnTo>
                      <a:lnTo>
                        <a:pt x="621" y="0"/>
                      </a:lnTo>
                      <a:close/>
                    </a:path>
                  </a:pathLst>
                </a:custGeom>
                <a:noFill/>
                <a:ln w="3175" cap="flat" cmpd="sng">
                  <a:solidFill>
                    <a:srgbClr val="FF0000"/>
                  </a:solidFill>
                  <a:prstDash val="sysDot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CCCCFF">
                          <a:alpha val="50000"/>
                        </a:srgbClr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71" name="Freeform 470"/>
                <p:cNvSpPr>
                  <a:spLocks/>
                </p:cNvSpPr>
                <p:nvPr/>
              </p:nvSpPr>
              <p:spPr bwMode="auto">
                <a:xfrm>
                  <a:off x="1902" y="1149"/>
                  <a:ext cx="159" cy="300"/>
                </a:xfrm>
                <a:custGeom>
                  <a:avLst/>
                  <a:gdLst>
                    <a:gd name="T0" fmla="*/ 0 w 159"/>
                    <a:gd name="T1" fmla="*/ 288 h 300"/>
                    <a:gd name="T2" fmla="*/ 6 w 159"/>
                    <a:gd name="T3" fmla="*/ 198 h 300"/>
                    <a:gd name="T4" fmla="*/ 78 w 159"/>
                    <a:gd name="T5" fmla="*/ 27 h 300"/>
                    <a:gd name="T6" fmla="*/ 159 w 159"/>
                    <a:gd name="T7" fmla="*/ 0 h 300"/>
                    <a:gd name="T8" fmla="*/ 120 w 159"/>
                    <a:gd name="T9" fmla="*/ 267 h 300"/>
                    <a:gd name="T10" fmla="*/ 24 w 159"/>
                    <a:gd name="T11" fmla="*/ 300 h 3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59" h="300">
                      <a:moveTo>
                        <a:pt x="0" y="288"/>
                      </a:moveTo>
                      <a:lnTo>
                        <a:pt x="6" y="198"/>
                      </a:lnTo>
                      <a:lnTo>
                        <a:pt x="78" y="27"/>
                      </a:lnTo>
                      <a:lnTo>
                        <a:pt x="159" y="0"/>
                      </a:lnTo>
                      <a:lnTo>
                        <a:pt x="120" y="267"/>
                      </a:lnTo>
                      <a:lnTo>
                        <a:pt x="24" y="300"/>
                      </a:lnTo>
                    </a:path>
                  </a:pathLst>
                </a:custGeom>
                <a:noFill/>
                <a:ln w="3175" cap="flat" cmpd="sng">
                  <a:solidFill>
                    <a:srgbClr val="FF0000"/>
                  </a:solidFill>
                  <a:prstDash val="sysDot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CCCCFF">
                          <a:alpha val="50000"/>
                        </a:srgbClr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72" name="Freeform 471"/>
                <p:cNvSpPr>
                  <a:spLocks/>
                </p:cNvSpPr>
                <p:nvPr/>
              </p:nvSpPr>
              <p:spPr bwMode="auto">
                <a:xfrm flipV="1">
                  <a:off x="1902" y="3132"/>
                  <a:ext cx="159" cy="300"/>
                </a:xfrm>
                <a:custGeom>
                  <a:avLst/>
                  <a:gdLst>
                    <a:gd name="T0" fmla="*/ 0 w 159"/>
                    <a:gd name="T1" fmla="*/ 288 h 300"/>
                    <a:gd name="T2" fmla="*/ 6 w 159"/>
                    <a:gd name="T3" fmla="*/ 198 h 300"/>
                    <a:gd name="T4" fmla="*/ 78 w 159"/>
                    <a:gd name="T5" fmla="*/ 27 h 300"/>
                    <a:gd name="T6" fmla="*/ 159 w 159"/>
                    <a:gd name="T7" fmla="*/ 0 h 300"/>
                    <a:gd name="T8" fmla="*/ 120 w 159"/>
                    <a:gd name="T9" fmla="*/ 267 h 300"/>
                    <a:gd name="T10" fmla="*/ 24 w 159"/>
                    <a:gd name="T11" fmla="*/ 300 h 3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59" h="300">
                      <a:moveTo>
                        <a:pt x="0" y="288"/>
                      </a:moveTo>
                      <a:lnTo>
                        <a:pt x="6" y="198"/>
                      </a:lnTo>
                      <a:lnTo>
                        <a:pt x="78" y="27"/>
                      </a:lnTo>
                      <a:lnTo>
                        <a:pt x="159" y="0"/>
                      </a:lnTo>
                      <a:lnTo>
                        <a:pt x="120" y="267"/>
                      </a:lnTo>
                      <a:lnTo>
                        <a:pt x="24" y="300"/>
                      </a:lnTo>
                    </a:path>
                  </a:pathLst>
                </a:custGeom>
                <a:noFill/>
                <a:ln w="3175" cap="flat" cmpd="sng">
                  <a:solidFill>
                    <a:srgbClr val="FF0000"/>
                  </a:solidFill>
                  <a:prstDash val="sysDot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CCCCFF">
                          <a:alpha val="50000"/>
                        </a:srgbClr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73" name="Freeform 472"/>
                <p:cNvSpPr>
                  <a:spLocks/>
                </p:cNvSpPr>
                <p:nvPr/>
              </p:nvSpPr>
              <p:spPr bwMode="auto">
                <a:xfrm>
                  <a:off x="1624" y="1508"/>
                  <a:ext cx="728" cy="1569"/>
                </a:xfrm>
                <a:custGeom>
                  <a:avLst/>
                  <a:gdLst>
                    <a:gd name="T0" fmla="*/ 116 w 728"/>
                    <a:gd name="T1" fmla="*/ 1564 h 1569"/>
                    <a:gd name="T2" fmla="*/ 24 w 728"/>
                    <a:gd name="T3" fmla="*/ 1192 h 1569"/>
                    <a:gd name="T4" fmla="*/ 0 w 728"/>
                    <a:gd name="T5" fmla="*/ 760 h 1569"/>
                    <a:gd name="T6" fmla="*/ 40 w 728"/>
                    <a:gd name="T7" fmla="*/ 292 h 1569"/>
                    <a:gd name="T8" fmla="*/ 132 w 728"/>
                    <a:gd name="T9" fmla="*/ 0 h 1569"/>
                    <a:gd name="T10" fmla="*/ 724 w 728"/>
                    <a:gd name="T11" fmla="*/ 180 h 1569"/>
                    <a:gd name="T12" fmla="*/ 684 w 728"/>
                    <a:gd name="T13" fmla="*/ 464 h 1569"/>
                    <a:gd name="T14" fmla="*/ 680 w 728"/>
                    <a:gd name="T15" fmla="*/ 772 h 1569"/>
                    <a:gd name="T16" fmla="*/ 680 w 728"/>
                    <a:gd name="T17" fmla="*/ 1108 h 1569"/>
                    <a:gd name="T18" fmla="*/ 728 w 728"/>
                    <a:gd name="T19" fmla="*/ 1404 h 1569"/>
                    <a:gd name="T20" fmla="*/ 137 w 728"/>
                    <a:gd name="T21" fmla="*/ 1569 h 1569"/>
                    <a:gd name="T22" fmla="*/ 116 w 728"/>
                    <a:gd name="T23" fmla="*/ 1564 h 15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728" h="1569">
                      <a:moveTo>
                        <a:pt x="116" y="1564"/>
                      </a:moveTo>
                      <a:lnTo>
                        <a:pt x="24" y="1192"/>
                      </a:lnTo>
                      <a:lnTo>
                        <a:pt x="0" y="760"/>
                      </a:lnTo>
                      <a:lnTo>
                        <a:pt x="40" y="292"/>
                      </a:lnTo>
                      <a:lnTo>
                        <a:pt x="132" y="0"/>
                      </a:lnTo>
                      <a:lnTo>
                        <a:pt x="724" y="180"/>
                      </a:lnTo>
                      <a:lnTo>
                        <a:pt x="684" y="464"/>
                      </a:lnTo>
                      <a:lnTo>
                        <a:pt x="680" y="772"/>
                      </a:lnTo>
                      <a:lnTo>
                        <a:pt x="680" y="1108"/>
                      </a:lnTo>
                      <a:lnTo>
                        <a:pt x="728" y="1404"/>
                      </a:lnTo>
                      <a:lnTo>
                        <a:pt x="137" y="1569"/>
                      </a:lnTo>
                      <a:lnTo>
                        <a:pt x="116" y="1564"/>
                      </a:lnTo>
                      <a:close/>
                    </a:path>
                  </a:pathLst>
                </a:custGeom>
                <a:noFill/>
                <a:ln w="3175" cap="flat" cmpd="sng">
                  <a:solidFill>
                    <a:srgbClr val="FF0000"/>
                  </a:solidFill>
                  <a:prstDash val="sysDot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CCECFF">
                          <a:alpha val="50000"/>
                        </a:srgbClr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74" name="Freeform 473"/>
                <p:cNvSpPr>
                  <a:spLocks/>
                </p:cNvSpPr>
                <p:nvPr/>
              </p:nvSpPr>
              <p:spPr bwMode="auto">
                <a:xfrm>
                  <a:off x="1988" y="2932"/>
                  <a:ext cx="932" cy="244"/>
                </a:xfrm>
                <a:custGeom>
                  <a:avLst/>
                  <a:gdLst>
                    <a:gd name="T0" fmla="*/ 932 w 932"/>
                    <a:gd name="T1" fmla="*/ 0 h 244"/>
                    <a:gd name="T2" fmla="*/ 420 w 932"/>
                    <a:gd name="T3" fmla="*/ 24 h 244"/>
                    <a:gd name="T4" fmla="*/ 76 w 932"/>
                    <a:gd name="T5" fmla="*/ 144 h 244"/>
                    <a:gd name="T6" fmla="*/ 0 w 932"/>
                    <a:gd name="T7" fmla="*/ 240 h 244"/>
                    <a:gd name="T8" fmla="*/ 828 w 932"/>
                    <a:gd name="T9" fmla="*/ 244 h 244"/>
                    <a:gd name="T10" fmla="*/ 932 w 932"/>
                    <a:gd name="T11" fmla="*/ 0 h 2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32" h="244">
                      <a:moveTo>
                        <a:pt x="932" y="0"/>
                      </a:moveTo>
                      <a:lnTo>
                        <a:pt x="420" y="24"/>
                      </a:lnTo>
                      <a:lnTo>
                        <a:pt x="76" y="144"/>
                      </a:lnTo>
                      <a:lnTo>
                        <a:pt x="0" y="240"/>
                      </a:lnTo>
                      <a:lnTo>
                        <a:pt x="828" y="244"/>
                      </a:lnTo>
                      <a:lnTo>
                        <a:pt x="932" y="0"/>
                      </a:lnTo>
                      <a:close/>
                    </a:path>
                  </a:pathLst>
                </a:custGeom>
                <a:noFill/>
                <a:ln w="3175" cap="flat" cmpd="sng">
                  <a:solidFill>
                    <a:srgbClr val="FF0000"/>
                  </a:solidFill>
                  <a:prstDash val="sysDot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CCECFF">
                          <a:alpha val="50000"/>
                        </a:srgbClr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75" name="Freeform 474"/>
                <p:cNvSpPr>
                  <a:spLocks/>
                </p:cNvSpPr>
                <p:nvPr/>
              </p:nvSpPr>
              <p:spPr bwMode="auto">
                <a:xfrm>
                  <a:off x="2908" y="2932"/>
                  <a:ext cx="696" cy="248"/>
                </a:xfrm>
                <a:custGeom>
                  <a:avLst/>
                  <a:gdLst>
                    <a:gd name="T0" fmla="*/ 64 w 696"/>
                    <a:gd name="T1" fmla="*/ 0 h 248"/>
                    <a:gd name="T2" fmla="*/ 576 w 696"/>
                    <a:gd name="T3" fmla="*/ 6 h 248"/>
                    <a:gd name="T4" fmla="*/ 696 w 696"/>
                    <a:gd name="T5" fmla="*/ 44 h 248"/>
                    <a:gd name="T6" fmla="*/ 658 w 696"/>
                    <a:gd name="T7" fmla="*/ 244 h 248"/>
                    <a:gd name="T8" fmla="*/ 0 w 696"/>
                    <a:gd name="T9" fmla="*/ 248 h 248"/>
                    <a:gd name="T10" fmla="*/ 64 w 696"/>
                    <a:gd name="T11" fmla="*/ 0 h 2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96" h="248">
                      <a:moveTo>
                        <a:pt x="64" y="0"/>
                      </a:moveTo>
                      <a:lnTo>
                        <a:pt x="576" y="6"/>
                      </a:lnTo>
                      <a:lnTo>
                        <a:pt x="696" y="44"/>
                      </a:lnTo>
                      <a:lnTo>
                        <a:pt x="658" y="244"/>
                      </a:lnTo>
                      <a:lnTo>
                        <a:pt x="0" y="248"/>
                      </a:lnTo>
                      <a:lnTo>
                        <a:pt x="64" y="0"/>
                      </a:lnTo>
                      <a:close/>
                    </a:path>
                  </a:pathLst>
                </a:custGeom>
                <a:noFill/>
                <a:ln w="3175" cap="flat" cmpd="sng">
                  <a:solidFill>
                    <a:srgbClr val="FF0000"/>
                  </a:solidFill>
                  <a:prstDash val="sysDot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CCECFF">
                          <a:alpha val="50000"/>
                        </a:srgbClr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76" name="Freeform 475"/>
                <p:cNvSpPr>
                  <a:spLocks/>
                </p:cNvSpPr>
                <p:nvPr/>
              </p:nvSpPr>
              <p:spPr bwMode="auto">
                <a:xfrm flipV="1">
                  <a:off x="1988" y="1414"/>
                  <a:ext cx="932" cy="244"/>
                </a:xfrm>
                <a:custGeom>
                  <a:avLst/>
                  <a:gdLst>
                    <a:gd name="T0" fmla="*/ 932 w 932"/>
                    <a:gd name="T1" fmla="*/ 0 h 244"/>
                    <a:gd name="T2" fmla="*/ 420 w 932"/>
                    <a:gd name="T3" fmla="*/ 24 h 244"/>
                    <a:gd name="T4" fmla="*/ 76 w 932"/>
                    <a:gd name="T5" fmla="*/ 144 h 244"/>
                    <a:gd name="T6" fmla="*/ 0 w 932"/>
                    <a:gd name="T7" fmla="*/ 240 h 244"/>
                    <a:gd name="T8" fmla="*/ 828 w 932"/>
                    <a:gd name="T9" fmla="*/ 244 h 244"/>
                    <a:gd name="T10" fmla="*/ 932 w 932"/>
                    <a:gd name="T11" fmla="*/ 0 h 2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32" h="244">
                      <a:moveTo>
                        <a:pt x="932" y="0"/>
                      </a:moveTo>
                      <a:lnTo>
                        <a:pt x="420" y="24"/>
                      </a:lnTo>
                      <a:lnTo>
                        <a:pt x="76" y="144"/>
                      </a:lnTo>
                      <a:lnTo>
                        <a:pt x="0" y="240"/>
                      </a:lnTo>
                      <a:lnTo>
                        <a:pt x="828" y="244"/>
                      </a:lnTo>
                      <a:lnTo>
                        <a:pt x="932" y="0"/>
                      </a:lnTo>
                      <a:close/>
                    </a:path>
                  </a:pathLst>
                </a:custGeom>
                <a:noFill/>
                <a:ln w="3175" cap="flat" cmpd="sng">
                  <a:solidFill>
                    <a:srgbClr val="FF0000"/>
                  </a:solidFill>
                  <a:prstDash val="sysDot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CCECFF">
                          <a:alpha val="50000"/>
                        </a:srgbClr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77" name="Freeform 476"/>
                <p:cNvSpPr>
                  <a:spLocks/>
                </p:cNvSpPr>
                <p:nvPr/>
              </p:nvSpPr>
              <p:spPr bwMode="auto">
                <a:xfrm flipV="1">
                  <a:off x="2908" y="1414"/>
                  <a:ext cx="696" cy="248"/>
                </a:xfrm>
                <a:custGeom>
                  <a:avLst/>
                  <a:gdLst>
                    <a:gd name="T0" fmla="*/ 64 w 696"/>
                    <a:gd name="T1" fmla="*/ 0 h 248"/>
                    <a:gd name="T2" fmla="*/ 576 w 696"/>
                    <a:gd name="T3" fmla="*/ 6 h 248"/>
                    <a:gd name="T4" fmla="*/ 696 w 696"/>
                    <a:gd name="T5" fmla="*/ 44 h 248"/>
                    <a:gd name="T6" fmla="*/ 658 w 696"/>
                    <a:gd name="T7" fmla="*/ 244 h 248"/>
                    <a:gd name="T8" fmla="*/ 0 w 696"/>
                    <a:gd name="T9" fmla="*/ 248 h 248"/>
                    <a:gd name="T10" fmla="*/ 64 w 696"/>
                    <a:gd name="T11" fmla="*/ 0 h 2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96" h="248">
                      <a:moveTo>
                        <a:pt x="64" y="0"/>
                      </a:moveTo>
                      <a:lnTo>
                        <a:pt x="576" y="6"/>
                      </a:lnTo>
                      <a:lnTo>
                        <a:pt x="696" y="44"/>
                      </a:lnTo>
                      <a:lnTo>
                        <a:pt x="658" y="244"/>
                      </a:lnTo>
                      <a:lnTo>
                        <a:pt x="0" y="248"/>
                      </a:lnTo>
                      <a:lnTo>
                        <a:pt x="64" y="0"/>
                      </a:lnTo>
                      <a:close/>
                    </a:path>
                  </a:pathLst>
                </a:custGeom>
                <a:noFill/>
                <a:ln w="3175" cap="flat" cmpd="sng">
                  <a:solidFill>
                    <a:srgbClr val="FF0000"/>
                  </a:solidFill>
                  <a:prstDash val="sysDot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CCECFF">
                          <a:alpha val="50000"/>
                        </a:srgbClr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78" name="Freeform 477"/>
                <p:cNvSpPr>
                  <a:spLocks/>
                </p:cNvSpPr>
                <p:nvPr/>
              </p:nvSpPr>
              <p:spPr bwMode="auto">
                <a:xfrm>
                  <a:off x="3852" y="1572"/>
                  <a:ext cx="728" cy="1448"/>
                </a:xfrm>
                <a:custGeom>
                  <a:avLst/>
                  <a:gdLst>
                    <a:gd name="T0" fmla="*/ 612 w 728"/>
                    <a:gd name="T1" fmla="*/ 1448 h 1448"/>
                    <a:gd name="T2" fmla="*/ 704 w 728"/>
                    <a:gd name="T3" fmla="*/ 1128 h 1448"/>
                    <a:gd name="T4" fmla="*/ 728 w 728"/>
                    <a:gd name="T5" fmla="*/ 696 h 1448"/>
                    <a:gd name="T6" fmla="*/ 688 w 728"/>
                    <a:gd name="T7" fmla="*/ 228 h 1448"/>
                    <a:gd name="T8" fmla="*/ 608 w 728"/>
                    <a:gd name="T9" fmla="*/ 0 h 1448"/>
                    <a:gd name="T10" fmla="*/ 20 w 728"/>
                    <a:gd name="T11" fmla="*/ 128 h 1448"/>
                    <a:gd name="T12" fmla="*/ 44 w 728"/>
                    <a:gd name="T13" fmla="*/ 400 h 1448"/>
                    <a:gd name="T14" fmla="*/ 48 w 728"/>
                    <a:gd name="T15" fmla="*/ 708 h 1448"/>
                    <a:gd name="T16" fmla="*/ 48 w 728"/>
                    <a:gd name="T17" fmla="*/ 1044 h 1448"/>
                    <a:gd name="T18" fmla="*/ 0 w 728"/>
                    <a:gd name="T19" fmla="*/ 1340 h 1448"/>
                    <a:gd name="T20" fmla="*/ 596 w 728"/>
                    <a:gd name="T21" fmla="*/ 1444 h 14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728" h="1448">
                      <a:moveTo>
                        <a:pt x="612" y="1448"/>
                      </a:moveTo>
                      <a:lnTo>
                        <a:pt x="704" y="1128"/>
                      </a:lnTo>
                      <a:lnTo>
                        <a:pt x="728" y="696"/>
                      </a:lnTo>
                      <a:lnTo>
                        <a:pt x="688" y="228"/>
                      </a:lnTo>
                      <a:lnTo>
                        <a:pt x="608" y="0"/>
                      </a:lnTo>
                      <a:lnTo>
                        <a:pt x="20" y="128"/>
                      </a:lnTo>
                      <a:lnTo>
                        <a:pt x="44" y="400"/>
                      </a:lnTo>
                      <a:lnTo>
                        <a:pt x="48" y="708"/>
                      </a:lnTo>
                      <a:lnTo>
                        <a:pt x="48" y="1044"/>
                      </a:lnTo>
                      <a:lnTo>
                        <a:pt x="0" y="1340"/>
                      </a:lnTo>
                      <a:lnTo>
                        <a:pt x="596" y="1444"/>
                      </a:lnTo>
                    </a:path>
                  </a:pathLst>
                </a:custGeom>
                <a:noFill/>
                <a:ln w="3175" cap="flat" cmpd="sng">
                  <a:solidFill>
                    <a:srgbClr val="FF0000"/>
                  </a:solidFill>
                  <a:prstDash val="sysDot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CCECFF">
                          <a:alpha val="50000"/>
                        </a:srgbClr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79" name="Freeform 478"/>
                <p:cNvSpPr>
                  <a:spLocks/>
                </p:cNvSpPr>
                <p:nvPr/>
              </p:nvSpPr>
              <p:spPr bwMode="auto">
                <a:xfrm>
                  <a:off x="616" y="2828"/>
                  <a:ext cx="412" cy="384"/>
                </a:xfrm>
                <a:custGeom>
                  <a:avLst/>
                  <a:gdLst>
                    <a:gd name="T0" fmla="*/ 0 w 412"/>
                    <a:gd name="T1" fmla="*/ 0 h 384"/>
                    <a:gd name="T2" fmla="*/ 104 w 412"/>
                    <a:gd name="T3" fmla="*/ 324 h 384"/>
                    <a:gd name="T4" fmla="*/ 208 w 412"/>
                    <a:gd name="T5" fmla="*/ 384 h 384"/>
                    <a:gd name="T6" fmla="*/ 412 w 412"/>
                    <a:gd name="T7" fmla="*/ 344 h 384"/>
                    <a:gd name="T8" fmla="*/ 256 w 412"/>
                    <a:gd name="T9" fmla="*/ 284 h 384"/>
                    <a:gd name="T10" fmla="*/ 148 w 412"/>
                    <a:gd name="T11" fmla="*/ 152 h 384"/>
                    <a:gd name="T12" fmla="*/ 0 w 412"/>
                    <a:gd name="T13" fmla="*/ 0 h 3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12" h="384">
                      <a:moveTo>
                        <a:pt x="0" y="0"/>
                      </a:moveTo>
                      <a:lnTo>
                        <a:pt x="104" y="324"/>
                      </a:lnTo>
                      <a:lnTo>
                        <a:pt x="208" y="384"/>
                      </a:lnTo>
                      <a:lnTo>
                        <a:pt x="412" y="344"/>
                      </a:lnTo>
                      <a:lnTo>
                        <a:pt x="256" y="284"/>
                      </a:lnTo>
                      <a:lnTo>
                        <a:pt x="148" y="15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3175" cap="flat" cmpd="sng">
                  <a:solidFill>
                    <a:srgbClr val="FF0000"/>
                  </a:solidFill>
                  <a:prstDash val="sysDot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CCECFF">
                          <a:alpha val="50000"/>
                        </a:srgbClr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80" name="Freeform 479"/>
                <p:cNvSpPr>
                  <a:spLocks/>
                </p:cNvSpPr>
                <p:nvPr/>
              </p:nvSpPr>
              <p:spPr bwMode="auto">
                <a:xfrm>
                  <a:off x="844" y="3080"/>
                  <a:ext cx="904" cy="16"/>
                </a:xfrm>
                <a:custGeom>
                  <a:avLst/>
                  <a:gdLst>
                    <a:gd name="T0" fmla="*/ 0 w 904"/>
                    <a:gd name="T1" fmla="*/ 0 h 16"/>
                    <a:gd name="T2" fmla="*/ 540 w 904"/>
                    <a:gd name="T3" fmla="*/ 16 h 16"/>
                    <a:gd name="T4" fmla="*/ 904 w 904"/>
                    <a:gd name="T5" fmla="*/ 4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904" h="16">
                      <a:moveTo>
                        <a:pt x="0" y="0"/>
                      </a:moveTo>
                      <a:lnTo>
                        <a:pt x="540" y="16"/>
                      </a:lnTo>
                      <a:lnTo>
                        <a:pt x="904" y="4"/>
                      </a:lnTo>
                    </a:path>
                  </a:pathLst>
                </a:custGeom>
                <a:noFill/>
                <a:ln w="3175" cap="flat" cmpd="sng">
                  <a:solidFill>
                    <a:srgbClr val="FF0000"/>
                  </a:solidFill>
                  <a:prstDash val="sysDot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>
                          <a:alpha val="50000"/>
                        </a:srgbClr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81" name="Freeform 480"/>
                <p:cNvSpPr>
                  <a:spLocks/>
                </p:cNvSpPr>
                <p:nvPr/>
              </p:nvSpPr>
              <p:spPr bwMode="auto">
                <a:xfrm>
                  <a:off x="664" y="2792"/>
                  <a:ext cx="1084" cy="288"/>
                </a:xfrm>
                <a:custGeom>
                  <a:avLst/>
                  <a:gdLst>
                    <a:gd name="T0" fmla="*/ 0 w 1072"/>
                    <a:gd name="T1" fmla="*/ 0 h 284"/>
                    <a:gd name="T2" fmla="*/ 460 w 1072"/>
                    <a:gd name="T3" fmla="*/ 168 h 284"/>
                    <a:gd name="T4" fmla="*/ 1072 w 1072"/>
                    <a:gd name="T5" fmla="*/ 284 h 2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072" h="284">
                      <a:moveTo>
                        <a:pt x="0" y="0"/>
                      </a:moveTo>
                      <a:lnTo>
                        <a:pt x="460" y="168"/>
                      </a:lnTo>
                      <a:lnTo>
                        <a:pt x="1072" y="284"/>
                      </a:lnTo>
                    </a:path>
                  </a:pathLst>
                </a:custGeom>
                <a:noFill/>
                <a:ln w="3175" cap="flat" cmpd="sng">
                  <a:solidFill>
                    <a:srgbClr val="FF0000"/>
                  </a:solidFill>
                  <a:prstDash val="sysDot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>
                          <a:alpha val="50000"/>
                        </a:srgbClr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82" name="Freeform 481"/>
                <p:cNvSpPr>
                  <a:spLocks/>
                </p:cNvSpPr>
                <p:nvPr/>
              </p:nvSpPr>
              <p:spPr bwMode="auto">
                <a:xfrm>
                  <a:off x="536" y="1816"/>
                  <a:ext cx="132" cy="972"/>
                </a:xfrm>
                <a:custGeom>
                  <a:avLst/>
                  <a:gdLst>
                    <a:gd name="T0" fmla="*/ 12 w 132"/>
                    <a:gd name="T1" fmla="*/ 192 h 972"/>
                    <a:gd name="T2" fmla="*/ 44 w 132"/>
                    <a:gd name="T3" fmla="*/ 56 h 972"/>
                    <a:gd name="T4" fmla="*/ 132 w 132"/>
                    <a:gd name="T5" fmla="*/ 0 h 972"/>
                    <a:gd name="T6" fmla="*/ 92 w 132"/>
                    <a:gd name="T7" fmla="*/ 200 h 972"/>
                    <a:gd name="T8" fmla="*/ 80 w 132"/>
                    <a:gd name="T9" fmla="*/ 484 h 972"/>
                    <a:gd name="T10" fmla="*/ 100 w 132"/>
                    <a:gd name="T11" fmla="*/ 792 h 972"/>
                    <a:gd name="T12" fmla="*/ 132 w 132"/>
                    <a:gd name="T13" fmla="*/ 972 h 972"/>
                    <a:gd name="T14" fmla="*/ 44 w 132"/>
                    <a:gd name="T15" fmla="*/ 912 h 972"/>
                    <a:gd name="T16" fmla="*/ 13 w 132"/>
                    <a:gd name="T17" fmla="*/ 796 h 972"/>
                    <a:gd name="T18" fmla="*/ 0 w 132"/>
                    <a:gd name="T19" fmla="*/ 480 h 972"/>
                    <a:gd name="T20" fmla="*/ 12 w 132"/>
                    <a:gd name="T21" fmla="*/ 192 h 9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32" h="972">
                      <a:moveTo>
                        <a:pt x="12" y="192"/>
                      </a:moveTo>
                      <a:lnTo>
                        <a:pt x="44" y="56"/>
                      </a:lnTo>
                      <a:lnTo>
                        <a:pt x="132" y="0"/>
                      </a:lnTo>
                      <a:lnTo>
                        <a:pt x="92" y="200"/>
                      </a:lnTo>
                      <a:lnTo>
                        <a:pt x="80" y="484"/>
                      </a:lnTo>
                      <a:lnTo>
                        <a:pt x="100" y="792"/>
                      </a:lnTo>
                      <a:lnTo>
                        <a:pt x="132" y="972"/>
                      </a:lnTo>
                      <a:lnTo>
                        <a:pt x="44" y="912"/>
                      </a:lnTo>
                      <a:lnTo>
                        <a:pt x="13" y="796"/>
                      </a:lnTo>
                      <a:lnTo>
                        <a:pt x="0" y="480"/>
                      </a:lnTo>
                      <a:lnTo>
                        <a:pt x="12" y="192"/>
                      </a:lnTo>
                      <a:close/>
                    </a:path>
                  </a:pathLst>
                </a:custGeom>
                <a:noFill/>
                <a:ln w="3175" cap="flat" cmpd="sng">
                  <a:solidFill>
                    <a:srgbClr val="FF0000"/>
                  </a:solidFill>
                  <a:prstDash val="sysDot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>
                          <a:alpha val="50000"/>
                        </a:srgbClr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83" name="Line 482"/>
                <p:cNvSpPr>
                  <a:spLocks noChangeShapeType="1"/>
                </p:cNvSpPr>
                <p:nvPr/>
              </p:nvSpPr>
              <p:spPr bwMode="auto">
                <a:xfrm>
                  <a:off x="576" y="2736"/>
                  <a:ext cx="48" cy="104"/>
                </a:xfrm>
                <a:prstGeom prst="line">
                  <a:avLst/>
                </a:prstGeom>
                <a:noFill/>
                <a:ln w="3175">
                  <a:solidFill>
                    <a:srgbClr val="FF000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84" name="Freeform 483"/>
                <p:cNvSpPr>
                  <a:spLocks/>
                </p:cNvSpPr>
                <p:nvPr/>
              </p:nvSpPr>
              <p:spPr bwMode="auto">
                <a:xfrm>
                  <a:off x="1808" y="2924"/>
                  <a:ext cx="2068" cy="316"/>
                </a:xfrm>
                <a:custGeom>
                  <a:avLst/>
                  <a:gdLst>
                    <a:gd name="T0" fmla="*/ 1952 w 2068"/>
                    <a:gd name="T1" fmla="*/ 316 h 316"/>
                    <a:gd name="T2" fmla="*/ 2068 w 2068"/>
                    <a:gd name="T3" fmla="*/ 228 h 316"/>
                    <a:gd name="T4" fmla="*/ 2068 w 2068"/>
                    <a:gd name="T5" fmla="*/ 176 h 316"/>
                    <a:gd name="T6" fmla="*/ 1676 w 2068"/>
                    <a:gd name="T7" fmla="*/ 0 h 316"/>
                    <a:gd name="T8" fmla="*/ 1084 w 2068"/>
                    <a:gd name="T9" fmla="*/ 12 h 316"/>
                    <a:gd name="T10" fmla="*/ 588 w 2068"/>
                    <a:gd name="T11" fmla="*/ 32 h 316"/>
                    <a:gd name="T12" fmla="*/ 84 w 2068"/>
                    <a:gd name="T13" fmla="*/ 216 h 316"/>
                    <a:gd name="T14" fmla="*/ 0 w 2068"/>
                    <a:gd name="T15" fmla="*/ 316 h 3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068" h="316">
                      <a:moveTo>
                        <a:pt x="1952" y="316"/>
                      </a:moveTo>
                      <a:lnTo>
                        <a:pt x="2068" y="228"/>
                      </a:lnTo>
                      <a:lnTo>
                        <a:pt x="2068" y="176"/>
                      </a:lnTo>
                      <a:lnTo>
                        <a:pt x="1676" y="0"/>
                      </a:lnTo>
                      <a:lnTo>
                        <a:pt x="1084" y="12"/>
                      </a:lnTo>
                      <a:lnTo>
                        <a:pt x="588" y="32"/>
                      </a:lnTo>
                      <a:lnTo>
                        <a:pt x="84" y="216"/>
                      </a:lnTo>
                      <a:lnTo>
                        <a:pt x="0" y="316"/>
                      </a:lnTo>
                    </a:path>
                  </a:pathLst>
                </a:custGeom>
                <a:noFill/>
                <a:ln w="3175" cap="flat" cmpd="sng">
                  <a:solidFill>
                    <a:srgbClr val="FF0000"/>
                  </a:solidFill>
                  <a:prstDash val="sysDot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>
                          <a:alpha val="50000"/>
                        </a:srgbClr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85" name="Line 484"/>
                <p:cNvSpPr>
                  <a:spLocks noChangeShapeType="1"/>
                </p:cNvSpPr>
                <p:nvPr/>
              </p:nvSpPr>
              <p:spPr bwMode="auto">
                <a:xfrm flipH="1">
                  <a:off x="2784" y="3156"/>
                  <a:ext cx="40" cy="92"/>
                </a:xfrm>
                <a:prstGeom prst="line">
                  <a:avLst/>
                </a:prstGeom>
                <a:noFill/>
                <a:ln w="3175">
                  <a:solidFill>
                    <a:srgbClr val="FF000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86" name="Freeform 485"/>
                <p:cNvSpPr>
                  <a:spLocks/>
                </p:cNvSpPr>
                <p:nvPr/>
              </p:nvSpPr>
              <p:spPr bwMode="auto">
                <a:xfrm flipV="1">
                  <a:off x="1808" y="1348"/>
                  <a:ext cx="2068" cy="316"/>
                </a:xfrm>
                <a:custGeom>
                  <a:avLst/>
                  <a:gdLst>
                    <a:gd name="T0" fmla="*/ 1952 w 2068"/>
                    <a:gd name="T1" fmla="*/ 316 h 316"/>
                    <a:gd name="T2" fmla="*/ 2068 w 2068"/>
                    <a:gd name="T3" fmla="*/ 228 h 316"/>
                    <a:gd name="T4" fmla="*/ 2068 w 2068"/>
                    <a:gd name="T5" fmla="*/ 176 h 316"/>
                    <a:gd name="T6" fmla="*/ 1676 w 2068"/>
                    <a:gd name="T7" fmla="*/ 0 h 316"/>
                    <a:gd name="T8" fmla="*/ 1084 w 2068"/>
                    <a:gd name="T9" fmla="*/ 12 h 316"/>
                    <a:gd name="T10" fmla="*/ 588 w 2068"/>
                    <a:gd name="T11" fmla="*/ 32 h 316"/>
                    <a:gd name="T12" fmla="*/ 84 w 2068"/>
                    <a:gd name="T13" fmla="*/ 216 h 316"/>
                    <a:gd name="T14" fmla="*/ 0 w 2068"/>
                    <a:gd name="T15" fmla="*/ 316 h 3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068" h="316">
                      <a:moveTo>
                        <a:pt x="1952" y="316"/>
                      </a:moveTo>
                      <a:lnTo>
                        <a:pt x="2068" y="228"/>
                      </a:lnTo>
                      <a:lnTo>
                        <a:pt x="2068" y="176"/>
                      </a:lnTo>
                      <a:lnTo>
                        <a:pt x="1676" y="0"/>
                      </a:lnTo>
                      <a:lnTo>
                        <a:pt x="1084" y="12"/>
                      </a:lnTo>
                      <a:lnTo>
                        <a:pt x="588" y="32"/>
                      </a:lnTo>
                      <a:lnTo>
                        <a:pt x="84" y="216"/>
                      </a:lnTo>
                      <a:lnTo>
                        <a:pt x="0" y="316"/>
                      </a:lnTo>
                    </a:path>
                  </a:pathLst>
                </a:custGeom>
                <a:noFill/>
                <a:ln w="3175" cap="flat" cmpd="sng">
                  <a:solidFill>
                    <a:srgbClr val="FF0000"/>
                  </a:solidFill>
                  <a:prstDash val="sysDot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>
                          <a:alpha val="50000"/>
                        </a:srgbClr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87" name="Freeform 486"/>
                <p:cNvSpPr>
                  <a:spLocks/>
                </p:cNvSpPr>
                <p:nvPr/>
              </p:nvSpPr>
              <p:spPr bwMode="auto">
                <a:xfrm flipV="1">
                  <a:off x="616" y="1388"/>
                  <a:ext cx="412" cy="384"/>
                </a:xfrm>
                <a:custGeom>
                  <a:avLst/>
                  <a:gdLst>
                    <a:gd name="T0" fmla="*/ 0 w 412"/>
                    <a:gd name="T1" fmla="*/ 0 h 384"/>
                    <a:gd name="T2" fmla="*/ 104 w 412"/>
                    <a:gd name="T3" fmla="*/ 324 h 384"/>
                    <a:gd name="T4" fmla="*/ 208 w 412"/>
                    <a:gd name="T5" fmla="*/ 384 h 384"/>
                    <a:gd name="T6" fmla="*/ 412 w 412"/>
                    <a:gd name="T7" fmla="*/ 344 h 384"/>
                    <a:gd name="T8" fmla="*/ 256 w 412"/>
                    <a:gd name="T9" fmla="*/ 284 h 384"/>
                    <a:gd name="T10" fmla="*/ 148 w 412"/>
                    <a:gd name="T11" fmla="*/ 152 h 384"/>
                    <a:gd name="T12" fmla="*/ 0 w 412"/>
                    <a:gd name="T13" fmla="*/ 0 h 3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12" h="384">
                      <a:moveTo>
                        <a:pt x="0" y="0"/>
                      </a:moveTo>
                      <a:lnTo>
                        <a:pt x="104" y="324"/>
                      </a:lnTo>
                      <a:lnTo>
                        <a:pt x="208" y="384"/>
                      </a:lnTo>
                      <a:lnTo>
                        <a:pt x="412" y="344"/>
                      </a:lnTo>
                      <a:lnTo>
                        <a:pt x="256" y="284"/>
                      </a:lnTo>
                      <a:lnTo>
                        <a:pt x="148" y="15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3175" cap="flat" cmpd="sng">
                  <a:solidFill>
                    <a:srgbClr val="FF0000"/>
                  </a:solidFill>
                  <a:prstDash val="sysDot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CCECFF">
                          <a:alpha val="50000"/>
                        </a:srgbClr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88" name="Freeform 487"/>
                <p:cNvSpPr>
                  <a:spLocks/>
                </p:cNvSpPr>
                <p:nvPr/>
              </p:nvSpPr>
              <p:spPr bwMode="auto">
                <a:xfrm flipV="1">
                  <a:off x="844" y="1504"/>
                  <a:ext cx="904" cy="16"/>
                </a:xfrm>
                <a:custGeom>
                  <a:avLst/>
                  <a:gdLst>
                    <a:gd name="T0" fmla="*/ 0 w 904"/>
                    <a:gd name="T1" fmla="*/ 0 h 16"/>
                    <a:gd name="T2" fmla="*/ 540 w 904"/>
                    <a:gd name="T3" fmla="*/ 16 h 16"/>
                    <a:gd name="T4" fmla="*/ 904 w 904"/>
                    <a:gd name="T5" fmla="*/ 4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904" h="16">
                      <a:moveTo>
                        <a:pt x="0" y="0"/>
                      </a:moveTo>
                      <a:lnTo>
                        <a:pt x="540" y="16"/>
                      </a:lnTo>
                      <a:lnTo>
                        <a:pt x="904" y="4"/>
                      </a:lnTo>
                    </a:path>
                  </a:pathLst>
                </a:custGeom>
                <a:noFill/>
                <a:ln w="3175" cap="flat" cmpd="sng">
                  <a:solidFill>
                    <a:srgbClr val="FF0000"/>
                  </a:solidFill>
                  <a:prstDash val="sysDot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>
                          <a:alpha val="50000"/>
                        </a:srgbClr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89" name="Freeform 488"/>
                <p:cNvSpPr>
                  <a:spLocks/>
                </p:cNvSpPr>
                <p:nvPr/>
              </p:nvSpPr>
              <p:spPr bwMode="auto">
                <a:xfrm flipV="1">
                  <a:off x="664" y="1520"/>
                  <a:ext cx="1084" cy="288"/>
                </a:xfrm>
                <a:custGeom>
                  <a:avLst/>
                  <a:gdLst>
                    <a:gd name="T0" fmla="*/ 0 w 1072"/>
                    <a:gd name="T1" fmla="*/ 0 h 284"/>
                    <a:gd name="T2" fmla="*/ 460 w 1072"/>
                    <a:gd name="T3" fmla="*/ 168 h 284"/>
                    <a:gd name="T4" fmla="*/ 1072 w 1072"/>
                    <a:gd name="T5" fmla="*/ 284 h 2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072" h="284">
                      <a:moveTo>
                        <a:pt x="0" y="0"/>
                      </a:moveTo>
                      <a:lnTo>
                        <a:pt x="460" y="168"/>
                      </a:lnTo>
                      <a:lnTo>
                        <a:pt x="1072" y="284"/>
                      </a:lnTo>
                    </a:path>
                  </a:pathLst>
                </a:custGeom>
                <a:noFill/>
                <a:ln w="3175" cap="flat" cmpd="sng">
                  <a:solidFill>
                    <a:srgbClr val="FF0000"/>
                  </a:solidFill>
                  <a:prstDash val="sysDot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>
                          <a:alpha val="50000"/>
                        </a:srgbClr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90" name="Line 489"/>
                <p:cNvSpPr>
                  <a:spLocks noChangeShapeType="1"/>
                </p:cNvSpPr>
                <p:nvPr/>
              </p:nvSpPr>
              <p:spPr bwMode="auto">
                <a:xfrm flipV="1">
                  <a:off x="576" y="1760"/>
                  <a:ext cx="48" cy="104"/>
                </a:xfrm>
                <a:prstGeom prst="line">
                  <a:avLst/>
                </a:prstGeom>
                <a:noFill/>
                <a:ln w="3175">
                  <a:solidFill>
                    <a:srgbClr val="FF000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91" name="Freeform 490"/>
                <p:cNvSpPr>
                  <a:spLocks/>
                </p:cNvSpPr>
                <p:nvPr/>
              </p:nvSpPr>
              <p:spPr bwMode="auto">
                <a:xfrm>
                  <a:off x="4456" y="2996"/>
                  <a:ext cx="544" cy="20"/>
                </a:xfrm>
                <a:custGeom>
                  <a:avLst/>
                  <a:gdLst>
                    <a:gd name="T0" fmla="*/ 0 w 544"/>
                    <a:gd name="T1" fmla="*/ 20 h 20"/>
                    <a:gd name="T2" fmla="*/ 488 w 544"/>
                    <a:gd name="T3" fmla="*/ 16 h 20"/>
                    <a:gd name="T4" fmla="*/ 544 w 544"/>
                    <a:gd name="T5" fmla="*/ 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544" h="20">
                      <a:moveTo>
                        <a:pt x="0" y="20"/>
                      </a:moveTo>
                      <a:lnTo>
                        <a:pt x="488" y="16"/>
                      </a:lnTo>
                      <a:lnTo>
                        <a:pt x="544" y="0"/>
                      </a:lnTo>
                    </a:path>
                  </a:pathLst>
                </a:custGeom>
                <a:noFill/>
                <a:ln w="3175" cap="flat" cmpd="sng">
                  <a:solidFill>
                    <a:srgbClr val="FF0000"/>
                  </a:solidFill>
                  <a:prstDash val="sysDot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>
                          <a:alpha val="50000"/>
                        </a:srgbClr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92" name="Freeform 491"/>
                <p:cNvSpPr>
                  <a:spLocks/>
                </p:cNvSpPr>
                <p:nvPr/>
              </p:nvSpPr>
              <p:spPr bwMode="auto">
                <a:xfrm>
                  <a:off x="4456" y="1572"/>
                  <a:ext cx="532" cy="20"/>
                </a:xfrm>
                <a:custGeom>
                  <a:avLst/>
                  <a:gdLst>
                    <a:gd name="T0" fmla="*/ 0 w 532"/>
                    <a:gd name="T1" fmla="*/ 0 h 20"/>
                    <a:gd name="T2" fmla="*/ 476 w 532"/>
                    <a:gd name="T3" fmla="*/ 4 h 20"/>
                    <a:gd name="T4" fmla="*/ 532 w 532"/>
                    <a:gd name="T5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532" h="20">
                      <a:moveTo>
                        <a:pt x="0" y="0"/>
                      </a:moveTo>
                      <a:lnTo>
                        <a:pt x="476" y="4"/>
                      </a:lnTo>
                      <a:lnTo>
                        <a:pt x="532" y="20"/>
                      </a:lnTo>
                    </a:path>
                  </a:pathLst>
                </a:custGeom>
                <a:noFill/>
                <a:ln w="3175" cap="flat" cmpd="sng">
                  <a:solidFill>
                    <a:srgbClr val="FF0000"/>
                  </a:solidFill>
                  <a:prstDash val="sysDot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>
                          <a:alpha val="50000"/>
                        </a:srgbClr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93" name="Freeform 492"/>
                <p:cNvSpPr>
                  <a:spLocks/>
                </p:cNvSpPr>
                <p:nvPr/>
              </p:nvSpPr>
              <p:spPr bwMode="auto">
                <a:xfrm>
                  <a:off x="4896" y="1440"/>
                  <a:ext cx="148" cy="1716"/>
                </a:xfrm>
                <a:custGeom>
                  <a:avLst/>
                  <a:gdLst>
                    <a:gd name="T0" fmla="*/ 0 w 148"/>
                    <a:gd name="T1" fmla="*/ 0 h 1716"/>
                    <a:gd name="T2" fmla="*/ 76 w 148"/>
                    <a:gd name="T3" fmla="*/ 64 h 1716"/>
                    <a:gd name="T4" fmla="*/ 108 w 148"/>
                    <a:gd name="T5" fmla="*/ 156 h 1716"/>
                    <a:gd name="T6" fmla="*/ 148 w 148"/>
                    <a:gd name="T7" fmla="*/ 788 h 1716"/>
                    <a:gd name="T8" fmla="*/ 104 w 148"/>
                    <a:gd name="T9" fmla="*/ 1568 h 1716"/>
                    <a:gd name="T10" fmla="*/ 84 w 148"/>
                    <a:gd name="T11" fmla="*/ 1652 h 1716"/>
                    <a:gd name="T12" fmla="*/ 1 w 148"/>
                    <a:gd name="T13" fmla="*/ 1716 h 17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48" h="1716">
                      <a:moveTo>
                        <a:pt x="0" y="0"/>
                      </a:moveTo>
                      <a:lnTo>
                        <a:pt x="76" y="64"/>
                      </a:lnTo>
                      <a:lnTo>
                        <a:pt x="108" y="156"/>
                      </a:lnTo>
                      <a:lnTo>
                        <a:pt x="148" y="788"/>
                      </a:lnTo>
                      <a:lnTo>
                        <a:pt x="104" y="1568"/>
                      </a:lnTo>
                      <a:lnTo>
                        <a:pt x="84" y="1652"/>
                      </a:lnTo>
                      <a:lnTo>
                        <a:pt x="1" y="1716"/>
                      </a:lnTo>
                    </a:path>
                  </a:pathLst>
                </a:custGeom>
                <a:noFill/>
                <a:ln w="3175" cap="flat" cmpd="sng">
                  <a:solidFill>
                    <a:srgbClr val="FF0000"/>
                  </a:solidFill>
                  <a:prstDash val="sysDot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>
                          <a:alpha val="50000"/>
                        </a:srgbClr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94" name="Freeform 493"/>
                <p:cNvSpPr>
                  <a:spLocks/>
                </p:cNvSpPr>
                <p:nvPr/>
              </p:nvSpPr>
              <p:spPr bwMode="auto">
                <a:xfrm>
                  <a:off x="4856" y="1500"/>
                  <a:ext cx="136" cy="1580"/>
                </a:xfrm>
                <a:custGeom>
                  <a:avLst/>
                  <a:gdLst>
                    <a:gd name="T0" fmla="*/ 0 w 136"/>
                    <a:gd name="T1" fmla="*/ 0 h 1580"/>
                    <a:gd name="T2" fmla="*/ 96 w 136"/>
                    <a:gd name="T3" fmla="*/ 80 h 1580"/>
                    <a:gd name="T4" fmla="*/ 136 w 136"/>
                    <a:gd name="T5" fmla="*/ 780 h 1580"/>
                    <a:gd name="T6" fmla="*/ 96 w 136"/>
                    <a:gd name="T7" fmla="*/ 1504 h 1580"/>
                    <a:gd name="T8" fmla="*/ 1 w 136"/>
                    <a:gd name="T9" fmla="*/ 1580 h 15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6" h="1580">
                      <a:moveTo>
                        <a:pt x="0" y="0"/>
                      </a:moveTo>
                      <a:lnTo>
                        <a:pt x="96" y="80"/>
                      </a:lnTo>
                      <a:lnTo>
                        <a:pt x="136" y="780"/>
                      </a:lnTo>
                      <a:lnTo>
                        <a:pt x="96" y="1504"/>
                      </a:lnTo>
                      <a:lnTo>
                        <a:pt x="1" y="1580"/>
                      </a:lnTo>
                    </a:path>
                  </a:pathLst>
                </a:custGeom>
                <a:noFill/>
                <a:ln w="3175" cap="flat" cmpd="sng">
                  <a:solidFill>
                    <a:srgbClr val="FF0000"/>
                  </a:solidFill>
                  <a:prstDash val="sysDot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>
                          <a:alpha val="50000"/>
                        </a:srgbClr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95" name="Freeform 494"/>
                <p:cNvSpPr>
                  <a:spLocks/>
                </p:cNvSpPr>
                <p:nvPr/>
              </p:nvSpPr>
              <p:spPr bwMode="auto">
                <a:xfrm>
                  <a:off x="4950" y="2603"/>
                  <a:ext cx="75" cy="402"/>
                </a:xfrm>
                <a:custGeom>
                  <a:avLst/>
                  <a:gdLst>
                    <a:gd name="T0" fmla="*/ 0 w 66"/>
                    <a:gd name="T1" fmla="*/ 306 h 306"/>
                    <a:gd name="T2" fmla="*/ 50 w 66"/>
                    <a:gd name="T3" fmla="*/ 299 h 306"/>
                    <a:gd name="T4" fmla="*/ 66 w 66"/>
                    <a:gd name="T5" fmla="*/ 6 h 306"/>
                    <a:gd name="T6" fmla="*/ 18 w 66"/>
                    <a:gd name="T7" fmla="*/ 0 h 306"/>
                    <a:gd name="T8" fmla="*/ 0 w 66"/>
                    <a:gd name="T9" fmla="*/ 306 h 3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6" h="306">
                      <a:moveTo>
                        <a:pt x="0" y="306"/>
                      </a:moveTo>
                      <a:lnTo>
                        <a:pt x="50" y="299"/>
                      </a:lnTo>
                      <a:lnTo>
                        <a:pt x="66" y="6"/>
                      </a:lnTo>
                      <a:lnTo>
                        <a:pt x="18" y="0"/>
                      </a:lnTo>
                      <a:lnTo>
                        <a:pt x="0" y="306"/>
                      </a:lnTo>
                      <a:close/>
                    </a:path>
                  </a:pathLst>
                </a:custGeom>
                <a:noFill/>
                <a:ln w="3175" cap="flat" cmpd="sng">
                  <a:solidFill>
                    <a:srgbClr val="FF0000"/>
                  </a:solidFill>
                  <a:prstDash val="sysDot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CCFF">
                          <a:alpha val="50000"/>
                        </a:srgbClr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96" name="Freeform 495"/>
                <p:cNvSpPr>
                  <a:spLocks/>
                </p:cNvSpPr>
                <p:nvPr/>
              </p:nvSpPr>
              <p:spPr bwMode="auto">
                <a:xfrm flipV="1">
                  <a:off x="4956" y="1584"/>
                  <a:ext cx="66" cy="402"/>
                </a:xfrm>
                <a:custGeom>
                  <a:avLst/>
                  <a:gdLst>
                    <a:gd name="T0" fmla="*/ 0 w 66"/>
                    <a:gd name="T1" fmla="*/ 306 h 306"/>
                    <a:gd name="T2" fmla="*/ 50 w 66"/>
                    <a:gd name="T3" fmla="*/ 299 h 306"/>
                    <a:gd name="T4" fmla="*/ 66 w 66"/>
                    <a:gd name="T5" fmla="*/ 6 h 306"/>
                    <a:gd name="T6" fmla="*/ 18 w 66"/>
                    <a:gd name="T7" fmla="*/ 0 h 306"/>
                    <a:gd name="T8" fmla="*/ 0 w 66"/>
                    <a:gd name="T9" fmla="*/ 306 h 3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6" h="306">
                      <a:moveTo>
                        <a:pt x="0" y="306"/>
                      </a:moveTo>
                      <a:lnTo>
                        <a:pt x="50" y="299"/>
                      </a:lnTo>
                      <a:lnTo>
                        <a:pt x="66" y="6"/>
                      </a:lnTo>
                      <a:lnTo>
                        <a:pt x="18" y="0"/>
                      </a:lnTo>
                      <a:lnTo>
                        <a:pt x="0" y="306"/>
                      </a:lnTo>
                      <a:close/>
                    </a:path>
                  </a:pathLst>
                </a:custGeom>
                <a:noFill/>
                <a:ln w="3175" cap="flat" cmpd="sng">
                  <a:solidFill>
                    <a:srgbClr val="FF0000"/>
                  </a:solidFill>
                  <a:prstDash val="sysDot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CCFF">
                          <a:alpha val="50000"/>
                        </a:srgbClr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97" name="Line 496"/>
                <p:cNvSpPr>
                  <a:spLocks noChangeShapeType="1"/>
                </p:cNvSpPr>
                <p:nvPr/>
              </p:nvSpPr>
              <p:spPr bwMode="auto">
                <a:xfrm flipV="1">
                  <a:off x="2788" y="3176"/>
                  <a:ext cx="1058" cy="4"/>
                </a:xfrm>
                <a:prstGeom prst="line">
                  <a:avLst/>
                </a:prstGeom>
                <a:noFill/>
                <a:ln w="3175">
                  <a:solidFill>
                    <a:srgbClr val="FF000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98" name="Line 497"/>
                <p:cNvSpPr>
                  <a:spLocks noChangeShapeType="1"/>
                </p:cNvSpPr>
                <p:nvPr/>
              </p:nvSpPr>
              <p:spPr bwMode="auto">
                <a:xfrm>
                  <a:off x="2788" y="1412"/>
                  <a:ext cx="1058" cy="4"/>
                </a:xfrm>
                <a:prstGeom prst="line">
                  <a:avLst/>
                </a:prstGeom>
                <a:noFill/>
                <a:ln w="3175">
                  <a:solidFill>
                    <a:srgbClr val="FF000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466" name="AutoShape 498"/>
              <p:cNvSpPr>
                <a:spLocks noChangeArrowheads="1"/>
              </p:cNvSpPr>
              <p:nvPr/>
            </p:nvSpPr>
            <p:spPr bwMode="auto">
              <a:xfrm>
                <a:off x="721" y="2737"/>
                <a:ext cx="27" cy="68"/>
              </a:xfrm>
              <a:prstGeom prst="roundRect">
                <a:avLst>
                  <a:gd name="adj" fmla="val 16667"/>
                </a:avLst>
              </a:prstGeom>
              <a:noFill/>
              <a:ln w="3175">
                <a:solidFill>
                  <a:srgbClr val="FF0000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333333">
                        <a:alpha val="50000"/>
                      </a:srgbClr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id-ID">
                  <a:solidFill>
                    <a:prstClr val="black"/>
                  </a:solidFill>
                </a:endParaRPr>
              </a:p>
            </p:txBody>
          </p:sp>
          <p:sp>
            <p:nvSpPr>
              <p:cNvPr id="467" name="AutoShape 499"/>
              <p:cNvSpPr>
                <a:spLocks noChangeArrowheads="1"/>
              </p:cNvSpPr>
              <p:nvPr/>
            </p:nvSpPr>
            <p:spPr bwMode="auto">
              <a:xfrm>
                <a:off x="886" y="2737"/>
                <a:ext cx="29" cy="68"/>
              </a:xfrm>
              <a:prstGeom prst="roundRect">
                <a:avLst>
                  <a:gd name="adj" fmla="val 16667"/>
                </a:avLst>
              </a:prstGeom>
              <a:noFill/>
              <a:ln w="3175">
                <a:solidFill>
                  <a:srgbClr val="FF0000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333333">
                        <a:alpha val="50000"/>
                      </a:srgbClr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id-ID">
                  <a:solidFill>
                    <a:prstClr val="black"/>
                  </a:solidFill>
                </a:endParaRPr>
              </a:p>
            </p:txBody>
          </p:sp>
          <p:sp>
            <p:nvSpPr>
              <p:cNvPr id="468" name="AutoShape 500"/>
              <p:cNvSpPr>
                <a:spLocks noChangeArrowheads="1"/>
              </p:cNvSpPr>
              <p:nvPr/>
            </p:nvSpPr>
            <p:spPr bwMode="auto">
              <a:xfrm rot="1312375">
                <a:off x="721" y="2493"/>
                <a:ext cx="27" cy="68"/>
              </a:xfrm>
              <a:prstGeom prst="roundRect">
                <a:avLst>
                  <a:gd name="adj" fmla="val 16667"/>
                </a:avLst>
              </a:prstGeom>
              <a:noFill/>
              <a:ln w="3175">
                <a:solidFill>
                  <a:srgbClr val="FF0000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333333">
                        <a:alpha val="50000"/>
                      </a:srgbClr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id-ID">
                  <a:solidFill>
                    <a:prstClr val="black"/>
                  </a:solidFill>
                </a:endParaRPr>
              </a:p>
            </p:txBody>
          </p:sp>
          <p:sp>
            <p:nvSpPr>
              <p:cNvPr id="469" name="AutoShape 501"/>
              <p:cNvSpPr>
                <a:spLocks noChangeArrowheads="1"/>
              </p:cNvSpPr>
              <p:nvPr/>
            </p:nvSpPr>
            <p:spPr bwMode="auto">
              <a:xfrm rot="1357191">
                <a:off x="886" y="2493"/>
                <a:ext cx="29" cy="68"/>
              </a:xfrm>
              <a:prstGeom prst="roundRect">
                <a:avLst>
                  <a:gd name="adj" fmla="val 16667"/>
                </a:avLst>
              </a:prstGeom>
              <a:noFill/>
              <a:ln w="3175">
                <a:solidFill>
                  <a:srgbClr val="FF0000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333333">
                        <a:alpha val="50000"/>
                      </a:srgbClr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id-ID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99" name="Group 502"/>
            <p:cNvGrpSpPr>
              <a:grpSpLocks/>
            </p:cNvGrpSpPr>
            <p:nvPr/>
          </p:nvGrpSpPr>
          <p:grpSpPr bwMode="auto">
            <a:xfrm rot="2127057">
              <a:off x="1335088" y="3300254"/>
              <a:ext cx="379412" cy="782637"/>
              <a:chOff x="697" y="2418"/>
              <a:chExt cx="239" cy="493"/>
            </a:xfrm>
          </p:grpSpPr>
          <p:grpSp>
            <p:nvGrpSpPr>
              <p:cNvPr id="500" name="Group 503"/>
              <p:cNvGrpSpPr>
                <a:grpSpLocks/>
              </p:cNvGrpSpPr>
              <p:nvPr/>
            </p:nvGrpSpPr>
            <p:grpSpPr bwMode="auto">
              <a:xfrm rot="5400000">
                <a:off x="570" y="2545"/>
                <a:ext cx="493" cy="239"/>
                <a:chOff x="432" y="1149"/>
                <a:chExt cx="4698" cy="2283"/>
              </a:xfrm>
            </p:grpSpPr>
            <p:sp>
              <p:nvSpPr>
                <p:cNvPr id="505" name="Freeform 504"/>
                <p:cNvSpPr>
                  <a:spLocks/>
                </p:cNvSpPr>
                <p:nvPr/>
              </p:nvSpPr>
              <p:spPr bwMode="auto">
                <a:xfrm>
                  <a:off x="432" y="1350"/>
                  <a:ext cx="4698" cy="1896"/>
                </a:xfrm>
                <a:custGeom>
                  <a:avLst/>
                  <a:gdLst>
                    <a:gd name="T0" fmla="*/ 621 w 4698"/>
                    <a:gd name="T1" fmla="*/ 0 h 1896"/>
                    <a:gd name="T2" fmla="*/ 3888 w 4698"/>
                    <a:gd name="T3" fmla="*/ 6 h 1896"/>
                    <a:gd name="T4" fmla="*/ 4404 w 4698"/>
                    <a:gd name="T5" fmla="*/ 72 h 1896"/>
                    <a:gd name="T6" fmla="*/ 4596 w 4698"/>
                    <a:gd name="T7" fmla="*/ 114 h 1896"/>
                    <a:gd name="T8" fmla="*/ 4632 w 4698"/>
                    <a:gd name="T9" fmla="*/ 162 h 1896"/>
                    <a:gd name="T10" fmla="*/ 4674 w 4698"/>
                    <a:gd name="T11" fmla="*/ 324 h 1896"/>
                    <a:gd name="T12" fmla="*/ 4698 w 4698"/>
                    <a:gd name="T13" fmla="*/ 960 h 1896"/>
                    <a:gd name="T14" fmla="*/ 4674 w 4698"/>
                    <a:gd name="T15" fmla="*/ 1572 h 1896"/>
                    <a:gd name="T16" fmla="*/ 4656 w 4698"/>
                    <a:gd name="T17" fmla="*/ 1704 h 1896"/>
                    <a:gd name="T18" fmla="*/ 4590 w 4698"/>
                    <a:gd name="T19" fmla="*/ 1788 h 1896"/>
                    <a:gd name="T20" fmla="*/ 4062 w 4698"/>
                    <a:gd name="T21" fmla="*/ 1866 h 1896"/>
                    <a:gd name="T22" fmla="*/ 3720 w 4698"/>
                    <a:gd name="T23" fmla="*/ 1896 h 1896"/>
                    <a:gd name="T24" fmla="*/ 780 w 4698"/>
                    <a:gd name="T25" fmla="*/ 1896 h 1896"/>
                    <a:gd name="T26" fmla="*/ 378 w 4698"/>
                    <a:gd name="T27" fmla="*/ 1878 h 1896"/>
                    <a:gd name="T28" fmla="*/ 246 w 4698"/>
                    <a:gd name="T29" fmla="*/ 1848 h 1896"/>
                    <a:gd name="T30" fmla="*/ 150 w 4698"/>
                    <a:gd name="T31" fmla="*/ 1752 h 1896"/>
                    <a:gd name="T32" fmla="*/ 90 w 4698"/>
                    <a:gd name="T33" fmla="*/ 1650 h 1896"/>
                    <a:gd name="T34" fmla="*/ 36 w 4698"/>
                    <a:gd name="T35" fmla="*/ 1476 h 1896"/>
                    <a:gd name="T36" fmla="*/ 0 w 4698"/>
                    <a:gd name="T37" fmla="*/ 996 h 1896"/>
                    <a:gd name="T38" fmla="*/ 30 w 4698"/>
                    <a:gd name="T39" fmla="*/ 486 h 1896"/>
                    <a:gd name="T40" fmla="*/ 72 w 4698"/>
                    <a:gd name="T41" fmla="*/ 270 h 1896"/>
                    <a:gd name="T42" fmla="*/ 144 w 4698"/>
                    <a:gd name="T43" fmla="*/ 120 h 1896"/>
                    <a:gd name="T44" fmla="*/ 288 w 4698"/>
                    <a:gd name="T45" fmla="*/ 36 h 1896"/>
                    <a:gd name="T46" fmla="*/ 426 w 4698"/>
                    <a:gd name="T47" fmla="*/ 18 h 1896"/>
                    <a:gd name="T48" fmla="*/ 621 w 4698"/>
                    <a:gd name="T49" fmla="*/ 0 h 18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4698" h="1896">
                      <a:moveTo>
                        <a:pt x="621" y="0"/>
                      </a:moveTo>
                      <a:lnTo>
                        <a:pt x="3888" y="6"/>
                      </a:lnTo>
                      <a:lnTo>
                        <a:pt x="4404" y="72"/>
                      </a:lnTo>
                      <a:lnTo>
                        <a:pt x="4596" y="114"/>
                      </a:lnTo>
                      <a:lnTo>
                        <a:pt x="4632" y="162"/>
                      </a:lnTo>
                      <a:lnTo>
                        <a:pt x="4674" y="324"/>
                      </a:lnTo>
                      <a:lnTo>
                        <a:pt x="4698" y="960"/>
                      </a:lnTo>
                      <a:lnTo>
                        <a:pt x="4674" y="1572"/>
                      </a:lnTo>
                      <a:lnTo>
                        <a:pt x="4656" y="1704"/>
                      </a:lnTo>
                      <a:lnTo>
                        <a:pt x="4590" y="1788"/>
                      </a:lnTo>
                      <a:lnTo>
                        <a:pt x="4062" y="1866"/>
                      </a:lnTo>
                      <a:lnTo>
                        <a:pt x="3720" y="1896"/>
                      </a:lnTo>
                      <a:lnTo>
                        <a:pt x="780" y="1896"/>
                      </a:lnTo>
                      <a:lnTo>
                        <a:pt x="378" y="1878"/>
                      </a:lnTo>
                      <a:lnTo>
                        <a:pt x="246" y="1848"/>
                      </a:lnTo>
                      <a:lnTo>
                        <a:pt x="150" y="1752"/>
                      </a:lnTo>
                      <a:lnTo>
                        <a:pt x="90" y="1650"/>
                      </a:lnTo>
                      <a:lnTo>
                        <a:pt x="36" y="1476"/>
                      </a:lnTo>
                      <a:lnTo>
                        <a:pt x="0" y="996"/>
                      </a:lnTo>
                      <a:lnTo>
                        <a:pt x="30" y="486"/>
                      </a:lnTo>
                      <a:lnTo>
                        <a:pt x="72" y="270"/>
                      </a:lnTo>
                      <a:lnTo>
                        <a:pt x="144" y="120"/>
                      </a:lnTo>
                      <a:lnTo>
                        <a:pt x="288" y="36"/>
                      </a:lnTo>
                      <a:lnTo>
                        <a:pt x="426" y="18"/>
                      </a:lnTo>
                      <a:lnTo>
                        <a:pt x="621" y="0"/>
                      </a:lnTo>
                      <a:close/>
                    </a:path>
                  </a:pathLst>
                </a:custGeom>
                <a:noFill/>
                <a:ln w="3175" cap="flat" cmpd="sng">
                  <a:solidFill>
                    <a:srgbClr val="FF0000"/>
                  </a:solidFill>
                  <a:prstDash val="sysDot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CCCCFF">
                          <a:alpha val="50000"/>
                        </a:srgbClr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06" name="Freeform 505"/>
                <p:cNvSpPr>
                  <a:spLocks/>
                </p:cNvSpPr>
                <p:nvPr/>
              </p:nvSpPr>
              <p:spPr bwMode="auto">
                <a:xfrm>
                  <a:off x="1902" y="1149"/>
                  <a:ext cx="159" cy="300"/>
                </a:xfrm>
                <a:custGeom>
                  <a:avLst/>
                  <a:gdLst>
                    <a:gd name="T0" fmla="*/ 0 w 159"/>
                    <a:gd name="T1" fmla="*/ 288 h 300"/>
                    <a:gd name="T2" fmla="*/ 6 w 159"/>
                    <a:gd name="T3" fmla="*/ 198 h 300"/>
                    <a:gd name="T4" fmla="*/ 78 w 159"/>
                    <a:gd name="T5" fmla="*/ 27 h 300"/>
                    <a:gd name="T6" fmla="*/ 159 w 159"/>
                    <a:gd name="T7" fmla="*/ 0 h 300"/>
                    <a:gd name="T8" fmla="*/ 120 w 159"/>
                    <a:gd name="T9" fmla="*/ 267 h 300"/>
                    <a:gd name="T10" fmla="*/ 24 w 159"/>
                    <a:gd name="T11" fmla="*/ 300 h 3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59" h="300">
                      <a:moveTo>
                        <a:pt x="0" y="288"/>
                      </a:moveTo>
                      <a:lnTo>
                        <a:pt x="6" y="198"/>
                      </a:lnTo>
                      <a:lnTo>
                        <a:pt x="78" y="27"/>
                      </a:lnTo>
                      <a:lnTo>
                        <a:pt x="159" y="0"/>
                      </a:lnTo>
                      <a:lnTo>
                        <a:pt x="120" y="267"/>
                      </a:lnTo>
                      <a:lnTo>
                        <a:pt x="24" y="300"/>
                      </a:lnTo>
                    </a:path>
                  </a:pathLst>
                </a:custGeom>
                <a:noFill/>
                <a:ln w="3175" cap="flat" cmpd="sng">
                  <a:solidFill>
                    <a:srgbClr val="FF0000"/>
                  </a:solidFill>
                  <a:prstDash val="sysDot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CCCCFF">
                          <a:alpha val="50000"/>
                        </a:srgbClr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07" name="Freeform 506"/>
                <p:cNvSpPr>
                  <a:spLocks/>
                </p:cNvSpPr>
                <p:nvPr/>
              </p:nvSpPr>
              <p:spPr bwMode="auto">
                <a:xfrm flipV="1">
                  <a:off x="1902" y="3132"/>
                  <a:ext cx="159" cy="300"/>
                </a:xfrm>
                <a:custGeom>
                  <a:avLst/>
                  <a:gdLst>
                    <a:gd name="T0" fmla="*/ 0 w 159"/>
                    <a:gd name="T1" fmla="*/ 288 h 300"/>
                    <a:gd name="T2" fmla="*/ 6 w 159"/>
                    <a:gd name="T3" fmla="*/ 198 h 300"/>
                    <a:gd name="T4" fmla="*/ 78 w 159"/>
                    <a:gd name="T5" fmla="*/ 27 h 300"/>
                    <a:gd name="T6" fmla="*/ 159 w 159"/>
                    <a:gd name="T7" fmla="*/ 0 h 300"/>
                    <a:gd name="T8" fmla="*/ 120 w 159"/>
                    <a:gd name="T9" fmla="*/ 267 h 300"/>
                    <a:gd name="T10" fmla="*/ 24 w 159"/>
                    <a:gd name="T11" fmla="*/ 300 h 3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59" h="300">
                      <a:moveTo>
                        <a:pt x="0" y="288"/>
                      </a:moveTo>
                      <a:lnTo>
                        <a:pt x="6" y="198"/>
                      </a:lnTo>
                      <a:lnTo>
                        <a:pt x="78" y="27"/>
                      </a:lnTo>
                      <a:lnTo>
                        <a:pt x="159" y="0"/>
                      </a:lnTo>
                      <a:lnTo>
                        <a:pt x="120" y="267"/>
                      </a:lnTo>
                      <a:lnTo>
                        <a:pt x="24" y="300"/>
                      </a:lnTo>
                    </a:path>
                  </a:pathLst>
                </a:custGeom>
                <a:noFill/>
                <a:ln w="3175" cap="flat" cmpd="sng">
                  <a:solidFill>
                    <a:srgbClr val="FF0000"/>
                  </a:solidFill>
                  <a:prstDash val="sysDot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CCCCFF">
                          <a:alpha val="50000"/>
                        </a:srgbClr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08" name="Freeform 507"/>
                <p:cNvSpPr>
                  <a:spLocks/>
                </p:cNvSpPr>
                <p:nvPr/>
              </p:nvSpPr>
              <p:spPr bwMode="auto">
                <a:xfrm>
                  <a:off x="1624" y="1508"/>
                  <a:ext cx="728" cy="1569"/>
                </a:xfrm>
                <a:custGeom>
                  <a:avLst/>
                  <a:gdLst>
                    <a:gd name="T0" fmla="*/ 116 w 728"/>
                    <a:gd name="T1" fmla="*/ 1564 h 1569"/>
                    <a:gd name="T2" fmla="*/ 24 w 728"/>
                    <a:gd name="T3" fmla="*/ 1192 h 1569"/>
                    <a:gd name="T4" fmla="*/ 0 w 728"/>
                    <a:gd name="T5" fmla="*/ 760 h 1569"/>
                    <a:gd name="T6" fmla="*/ 40 w 728"/>
                    <a:gd name="T7" fmla="*/ 292 h 1569"/>
                    <a:gd name="T8" fmla="*/ 132 w 728"/>
                    <a:gd name="T9" fmla="*/ 0 h 1569"/>
                    <a:gd name="T10" fmla="*/ 724 w 728"/>
                    <a:gd name="T11" fmla="*/ 180 h 1569"/>
                    <a:gd name="T12" fmla="*/ 684 w 728"/>
                    <a:gd name="T13" fmla="*/ 464 h 1569"/>
                    <a:gd name="T14" fmla="*/ 680 w 728"/>
                    <a:gd name="T15" fmla="*/ 772 h 1569"/>
                    <a:gd name="T16" fmla="*/ 680 w 728"/>
                    <a:gd name="T17" fmla="*/ 1108 h 1569"/>
                    <a:gd name="T18" fmla="*/ 728 w 728"/>
                    <a:gd name="T19" fmla="*/ 1404 h 1569"/>
                    <a:gd name="T20" fmla="*/ 137 w 728"/>
                    <a:gd name="T21" fmla="*/ 1569 h 1569"/>
                    <a:gd name="T22" fmla="*/ 116 w 728"/>
                    <a:gd name="T23" fmla="*/ 1564 h 15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728" h="1569">
                      <a:moveTo>
                        <a:pt x="116" y="1564"/>
                      </a:moveTo>
                      <a:lnTo>
                        <a:pt x="24" y="1192"/>
                      </a:lnTo>
                      <a:lnTo>
                        <a:pt x="0" y="760"/>
                      </a:lnTo>
                      <a:lnTo>
                        <a:pt x="40" y="292"/>
                      </a:lnTo>
                      <a:lnTo>
                        <a:pt x="132" y="0"/>
                      </a:lnTo>
                      <a:lnTo>
                        <a:pt x="724" y="180"/>
                      </a:lnTo>
                      <a:lnTo>
                        <a:pt x="684" y="464"/>
                      </a:lnTo>
                      <a:lnTo>
                        <a:pt x="680" y="772"/>
                      </a:lnTo>
                      <a:lnTo>
                        <a:pt x="680" y="1108"/>
                      </a:lnTo>
                      <a:lnTo>
                        <a:pt x="728" y="1404"/>
                      </a:lnTo>
                      <a:lnTo>
                        <a:pt x="137" y="1569"/>
                      </a:lnTo>
                      <a:lnTo>
                        <a:pt x="116" y="1564"/>
                      </a:lnTo>
                      <a:close/>
                    </a:path>
                  </a:pathLst>
                </a:custGeom>
                <a:noFill/>
                <a:ln w="3175" cap="flat" cmpd="sng">
                  <a:solidFill>
                    <a:srgbClr val="FF0000"/>
                  </a:solidFill>
                  <a:prstDash val="sysDot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CCECFF">
                          <a:alpha val="50000"/>
                        </a:srgbClr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09" name="Freeform 508"/>
                <p:cNvSpPr>
                  <a:spLocks/>
                </p:cNvSpPr>
                <p:nvPr/>
              </p:nvSpPr>
              <p:spPr bwMode="auto">
                <a:xfrm>
                  <a:off x="1988" y="2932"/>
                  <a:ext cx="932" cy="244"/>
                </a:xfrm>
                <a:custGeom>
                  <a:avLst/>
                  <a:gdLst>
                    <a:gd name="T0" fmla="*/ 932 w 932"/>
                    <a:gd name="T1" fmla="*/ 0 h 244"/>
                    <a:gd name="T2" fmla="*/ 420 w 932"/>
                    <a:gd name="T3" fmla="*/ 24 h 244"/>
                    <a:gd name="T4" fmla="*/ 76 w 932"/>
                    <a:gd name="T5" fmla="*/ 144 h 244"/>
                    <a:gd name="T6" fmla="*/ 0 w 932"/>
                    <a:gd name="T7" fmla="*/ 240 h 244"/>
                    <a:gd name="T8" fmla="*/ 828 w 932"/>
                    <a:gd name="T9" fmla="*/ 244 h 244"/>
                    <a:gd name="T10" fmla="*/ 932 w 932"/>
                    <a:gd name="T11" fmla="*/ 0 h 2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32" h="244">
                      <a:moveTo>
                        <a:pt x="932" y="0"/>
                      </a:moveTo>
                      <a:lnTo>
                        <a:pt x="420" y="24"/>
                      </a:lnTo>
                      <a:lnTo>
                        <a:pt x="76" y="144"/>
                      </a:lnTo>
                      <a:lnTo>
                        <a:pt x="0" y="240"/>
                      </a:lnTo>
                      <a:lnTo>
                        <a:pt x="828" y="244"/>
                      </a:lnTo>
                      <a:lnTo>
                        <a:pt x="932" y="0"/>
                      </a:lnTo>
                      <a:close/>
                    </a:path>
                  </a:pathLst>
                </a:custGeom>
                <a:noFill/>
                <a:ln w="3175" cap="flat" cmpd="sng">
                  <a:solidFill>
                    <a:srgbClr val="FF0000"/>
                  </a:solidFill>
                  <a:prstDash val="sysDot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CCECFF">
                          <a:alpha val="50000"/>
                        </a:srgbClr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10" name="Freeform 509"/>
                <p:cNvSpPr>
                  <a:spLocks/>
                </p:cNvSpPr>
                <p:nvPr/>
              </p:nvSpPr>
              <p:spPr bwMode="auto">
                <a:xfrm>
                  <a:off x="2908" y="2932"/>
                  <a:ext cx="696" cy="248"/>
                </a:xfrm>
                <a:custGeom>
                  <a:avLst/>
                  <a:gdLst>
                    <a:gd name="T0" fmla="*/ 64 w 696"/>
                    <a:gd name="T1" fmla="*/ 0 h 248"/>
                    <a:gd name="T2" fmla="*/ 576 w 696"/>
                    <a:gd name="T3" fmla="*/ 6 h 248"/>
                    <a:gd name="T4" fmla="*/ 696 w 696"/>
                    <a:gd name="T5" fmla="*/ 44 h 248"/>
                    <a:gd name="T6" fmla="*/ 658 w 696"/>
                    <a:gd name="T7" fmla="*/ 244 h 248"/>
                    <a:gd name="T8" fmla="*/ 0 w 696"/>
                    <a:gd name="T9" fmla="*/ 248 h 248"/>
                    <a:gd name="T10" fmla="*/ 64 w 696"/>
                    <a:gd name="T11" fmla="*/ 0 h 2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96" h="248">
                      <a:moveTo>
                        <a:pt x="64" y="0"/>
                      </a:moveTo>
                      <a:lnTo>
                        <a:pt x="576" y="6"/>
                      </a:lnTo>
                      <a:lnTo>
                        <a:pt x="696" y="44"/>
                      </a:lnTo>
                      <a:lnTo>
                        <a:pt x="658" y="244"/>
                      </a:lnTo>
                      <a:lnTo>
                        <a:pt x="0" y="248"/>
                      </a:lnTo>
                      <a:lnTo>
                        <a:pt x="64" y="0"/>
                      </a:lnTo>
                      <a:close/>
                    </a:path>
                  </a:pathLst>
                </a:custGeom>
                <a:noFill/>
                <a:ln w="3175" cap="flat" cmpd="sng">
                  <a:solidFill>
                    <a:srgbClr val="FF0000"/>
                  </a:solidFill>
                  <a:prstDash val="sysDot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CCECFF">
                          <a:alpha val="50000"/>
                        </a:srgbClr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11" name="Freeform 510"/>
                <p:cNvSpPr>
                  <a:spLocks/>
                </p:cNvSpPr>
                <p:nvPr/>
              </p:nvSpPr>
              <p:spPr bwMode="auto">
                <a:xfrm flipV="1">
                  <a:off x="1988" y="1414"/>
                  <a:ext cx="932" cy="244"/>
                </a:xfrm>
                <a:custGeom>
                  <a:avLst/>
                  <a:gdLst>
                    <a:gd name="T0" fmla="*/ 932 w 932"/>
                    <a:gd name="T1" fmla="*/ 0 h 244"/>
                    <a:gd name="T2" fmla="*/ 420 w 932"/>
                    <a:gd name="T3" fmla="*/ 24 h 244"/>
                    <a:gd name="T4" fmla="*/ 76 w 932"/>
                    <a:gd name="T5" fmla="*/ 144 h 244"/>
                    <a:gd name="T6" fmla="*/ 0 w 932"/>
                    <a:gd name="T7" fmla="*/ 240 h 244"/>
                    <a:gd name="T8" fmla="*/ 828 w 932"/>
                    <a:gd name="T9" fmla="*/ 244 h 244"/>
                    <a:gd name="T10" fmla="*/ 932 w 932"/>
                    <a:gd name="T11" fmla="*/ 0 h 2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32" h="244">
                      <a:moveTo>
                        <a:pt x="932" y="0"/>
                      </a:moveTo>
                      <a:lnTo>
                        <a:pt x="420" y="24"/>
                      </a:lnTo>
                      <a:lnTo>
                        <a:pt x="76" y="144"/>
                      </a:lnTo>
                      <a:lnTo>
                        <a:pt x="0" y="240"/>
                      </a:lnTo>
                      <a:lnTo>
                        <a:pt x="828" y="244"/>
                      </a:lnTo>
                      <a:lnTo>
                        <a:pt x="932" y="0"/>
                      </a:lnTo>
                      <a:close/>
                    </a:path>
                  </a:pathLst>
                </a:custGeom>
                <a:noFill/>
                <a:ln w="3175" cap="flat" cmpd="sng">
                  <a:solidFill>
                    <a:srgbClr val="FF0000"/>
                  </a:solidFill>
                  <a:prstDash val="sysDot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CCECFF">
                          <a:alpha val="50000"/>
                        </a:srgbClr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12" name="Freeform 511"/>
                <p:cNvSpPr>
                  <a:spLocks/>
                </p:cNvSpPr>
                <p:nvPr/>
              </p:nvSpPr>
              <p:spPr bwMode="auto">
                <a:xfrm flipV="1">
                  <a:off x="2908" y="1414"/>
                  <a:ext cx="696" cy="248"/>
                </a:xfrm>
                <a:custGeom>
                  <a:avLst/>
                  <a:gdLst>
                    <a:gd name="T0" fmla="*/ 64 w 696"/>
                    <a:gd name="T1" fmla="*/ 0 h 248"/>
                    <a:gd name="T2" fmla="*/ 576 w 696"/>
                    <a:gd name="T3" fmla="*/ 6 h 248"/>
                    <a:gd name="T4" fmla="*/ 696 w 696"/>
                    <a:gd name="T5" fmla="*/ 44 h 248"/>
                    <a:gd name="T6" fmla="*/ 658 w 696"/>
                    <a:gd name="T7" fmla="*/ 244 h 248"/>
                    <a:gd name="T8" fmla="*/ 0 w 696"/>
                    <a:gd name="T9" fmla="*/ 248 h 248"/>
                    <a:gd name="T10" fmla="*/ 64 w 696"/>
                    <a:gd name="T11" fmla="*/ 0 h 2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96" h="248">
                      <a:moveTo>
                        <a:pt x="64" y="0"/>
                      </a:moveTo>
                      <a:lnTo>
                        <a:pt x="576" y="6"/>
                      </a:lnTo>
                      <a:lnTo>
                        <a:pt x="696" y="44"/>
                      </a:lnTo>
                      <a:lnTo>
                        <a:pt x="658" y="244"/>
                      </a:lnTo>
                      <a:lnTo>
                        <a:pt x="0" y="248"/>
                      </a:lnTo>
                      <a:lnTo>
                        <a:pt x="64" y="0"/>
                      </a:lnTo>
                      <a:close/>
                    </a:path>
                  </a:pathLst>
                </a:custGeom>
                <a:noFill/>
                <a:ln w="3175" cap="flat" cmpd="sng">
                  <a:solidFill>
                    <a:srgbClr val="FF0000"/>
                  </a:solidFill>
                  <a:prstDash val="sysDot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CCECFF">
                          <a:alpha val="50000"/>
                        </a:srgbClr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13" name="Freeform 512"/>
                <p:cNvSpPr>
                  <a:spLocks/>
                </p:cNvSpPr>
                <p:nvPr/>
              </p:nvSpPr>
              <p:spPr bwMode="auto">
                <a:xfrm>
                  <a:off x="3852" y="1572"/>
                  <a:ext cx="728" cy="1448"/>
                </a:xfrm>
                <a:custGeom>
                  <a:avLst/>
                  <a:gdLst>
                    <a:gd name="T0" fmla="*/ 612 w 728"/>
                    <a:gd name="T1" fmla="*/ 1448 h 1448"/>
                    <a:gd name="T2" fmla="*/ 704 w 728"/>
                    <a:gd name="T3" fmla="*/ 1128 h 1448"/>
                    <a:gd name="T4" fmla="*/ 728 w 728"/>
                    <a:gd name="T5" fmla="*/ 696 h 1448"/>
                    <a:gd name="T6" fmla="*/ 688 w 728"/>
                    <a:gd name="T7" fmla="*/ 228 h 1448"/>
                    <a:gd name="T8" fmla="*/ 608 w 728"/>
                    <a:gd name="T9" fmla="*/ 0 h 1448"/>
                    <a:gd name="T10" fmla="*/ 20 w 728"/>
                    <a:gd name="T11" fmla="*/ 128 h 1448"/>
                    <a:gd name="T12" fmla="*/ 44 w 728"/>
                    <a:gd name="T13" fmla="*/ 400 h 1448"/>
                    <a:gd name="T14" fmla="*/ 48 w 728"/>
                    <a:gd name="T15" fmla="*/ 708 h 1448"/>
                    <a:gd name="T16" fmla="*/ 48 w 728"/>
                    <a:gd name="T17" fmla="*/ 1044 h 1448"/>
                    <a:gd name="T18" fmla="*/ 0 w 728"/>
                    <a:gd name="T19" fmla="*/ 1340 h 1448"/>
                    <a:gd name="T20" fmla="*/ 596 w 728"/>
                    <a:gd name="T21" fmla="*/ 1444 h 14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728" h="1448">
                      <a:moveTo>
                        <a:pt x="612" y="1448"/>
                      </a:moveTo>
                      <a:lnTo>
                        <a:pt x="704" y="1128"/>
                      </a:lnTo>
                      <a:lnTo>
                        <a:pt x="728" y="696"/>
                      </a:lnTo>
                      <a:lnTo>
                        <a:pt x="688" y="228"/>
                      </a:lnTo>
                      <a:lnTo>
                        <a:pt x="608" y="0"/>
                      </a:lnTo>
                      <a:lnTo>
                        <a:pt x="20" y="128"/>
                      </a:lnTo>
                      <a:lnTo>
                        <a:pt x="44" y="400"/>
                      </a:lnTo>
                      <a:lnTo>
                        <a:pt x="48" y="708"/>
                      </a:lnTo>
                      <a:lnTo>
                        <a:pt x="48" y="1044"/>
                      </a:lnTo>
                      <a:lnTo>
                        <a:pt x="0" y="1340"/>
                      </a:lnTo>
                      <a:lnTo>
                        <a:pt x="596" y="1444"/>
                      </a:lnTo>
                    </a:path>
                  </a:pathLst>
                </a:custGeom>
                <a:noFill/>
                <a:ln w="3175" cap="flat" cmpd="sng">
                  <a:solidFill>
                    <a:srgbClr val="FF0000"/>
                  </a:solidFill>
                  <a:prstDash val="sysDot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CCECFF">
                          <a:alpha val="50000"/>
                        </a:srgbClr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14" name="Freeform 513"/>
                <p:cNvSpPr>
                  <a:spLocks/>
                </p:cNvSpPr>
                <p:nvPr/>
              </p:nvSpPr>
              <p:spPr bwMode="auto">
                <a:xfrm>
                  <a:off x="616" y="2828"/>
                  <a:ext cx="412" cy="384"/>
                </a:xfrm>
                <a:custGeom>
                  <a:avLst/>
                  <a:gdLst>
                    <a:gd name="T0" fmla="*/ 0 w 412"/>
                    <a:gd name="T1" fmla="*/ 0 h 384"/>
                    <a:gd name="T2" fmla="*/ 104 w 412"/>
                    <a:gd name="T3" fmla="*/ 324 h 384"/>
                    <a:gd name="T4" fmla="*/ 208 w 412"/>
                    <a:gd name="T5" fmla="*/ 384 h 384"/>
                    <a:gd name="T6" fmla="*/ 412 w 412"/>
                    <a:gd name="T7" fmla="*/ 344 h 384"/>
                    <a:gd name="T8" fmla="*/ 256 w 412"/>
                    <a:gd name="T9" fmla="*/ 284 h 384"/>
                    <a:gd name="T10" fmla="*/ 148 w 412"/>
                    <a:gd name="T11" fmla="*/ 152 h 384"/>
                    <a:gd name="T12" fmla="*/ 0 w 412"/>
                    <a:gd name="T13" fmla="*/ 0 h 3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12" h="384">
                      <a:moveTo>
                        <a:pt x="0" y="0"/>
                      </a:moveTo>
                      <a:lnTo>
                        <a:pt x="104" y="324"/>
                      </a:lnTo>
                      <a:lnTo>
                        <a:pt x="208" y="384"/>
                      </a:lnTo>
                      <a:lnTo>
                        <a:pt x="412" y="344"/>
                      </a:lnTo>
                      <a:lnTo>
                        <a:pt x="256" y="284"/>
                      </a:lnTo>
                      <a:lnTo>
                        <a:pt x="148" y="15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3175" cap="flat" cmpd="sng">
                  <a:solidFill>
                    <a:srgbClr val="FF0000"/>
                  </a:solidFill>
                  <a:prstDash val="sysDot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CCECFF">
                          <a:alpha val="50000"/>
                        </a:srgbClr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15" name="Freeform 514"/>
                <p:cNvSpPr>
                  <a:spLocks/>
                </p:cNvSpPr>
                <p:nvPr/>
              </p:nvSpPr>
              <p:spPr bwMode="auto">
                <a:xfrm>
                  <a:off x="844" y="3080"/>
                  <a:ext cx="904" cy="16"/>
                </a:xfrm>
                <a:custGeom>
                  <a:avLst/>
                  <a:gdLst>
                    <a:gd name="T0" fmla="*/ 0 w 904"/>
                    <a:gd name="T1" fmla="*/ 0 h 16"/>
                    <a:gd name="T2" fmla="*/ 540 w 904"/>
                    <a:gd name="T3" fmla="*/ 16 h 16"/>
                    <a:gd name="T4" fmla="*/ 904 w 904"/>
                    <a:gd name="T5" fmla="*/ 4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904" h="16">
                      <a:moveTo>
                        <a:pt x="0" y="0"/>
                      </a:moveTo>
                      <a:lnTo>
                        <a:pt x="540" y="16"/>
                      </a:lnTo>
                      <a:lnTo>
                        <a:pt x="904" y="4"/>
                      </a:lnTo>
                    </a:path>
                  </a:pathLst>
                </a:custGeom>
                <a:noFill/>
                <a:ln w="3175" cap="flat" cmpd="sng">
                  <a:solidFill>
                    <a:srgbClr val="FF0000"/>
                  </a:solidFill>
                  <a:prstDash val="sysDot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>
                          <a:alpha val="50000"/>
                        </a:srgbClr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16" name="Freeform 515"/>
                <p:cNvSpPr>
                  <a:spLocks/>
                </p:cNvSpPr>
                <p:nvPr/>
              </p:nvSpPr>
              <p:spPr bwMode="auto">
                <a:xfrm>
                  <a:off x="664" y="2792"/>
                  <a:ext cx="1084" cy="288"/>
                </a:xfrm>
                <a:custGeom>
                  <a:avLst/>
                  <a:gdLst>
                    <a:gd name="T0" fmla="*/ 0 w 1072"/>
                    <a:gd name="T1" fmla="*/ 0 h 284"/>
                    <a:gd name="T2" fmla="*/ 460 w 1072"/>
                    <a:gd name="T3" fmla="*/ 168 h 284"/>
                    <a:gd name="T4" fmla="*/ 1072 w 1072"/>
                    <a:gd name="T5" fmla="*/ 284 h 2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072" h="284">
                      <a:moveTo>
                        <a:pt x="0" y="0"/>
                      </a:moveTo>
                      <a:lnTo>
                        <a:pt x="460" y="168"/>
                      </a:lnTo>
                      <a:lnTo>
                        <a:pt x="1072" y="284"/>
                      </a:lnTo>
                    </a:path>
                  </a:pathLst>
                </a:custGeom>
                <a:noFill/>
                <a:ln w="3175" cap="flat" cmpd="sng">
                  <a:solidFill>
                    <a:srgbClr val="FF0000"/>
                  </a:solidFill>
                  <a:prstDash val="sysDot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>
                          <a:alpha val="50000"/>
                        </a:srgbClr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17" name="Freeform 516"/>
                <p:cNvSpPr>
                  <a:spLocks/>
                </p:cNvSpPr>
                <p:nvPr/>
              </p:nvSpPr>
              <p:spPr bwMode="auto">
                <a:xfrm>
                  <a:off x="536" y="1816"/>
                  <a:ext cx="132" cy="972"/>
                </a:xfrm>
                <a:custGeom>
                  <a:avLst/>
                  <a:gdLst>
                    <a:gd name="T0" fmla="*/ 12 w 132"/>
                    <a:gd name="T1" fmla="*/ 192 h 972"/>
                    <a:gd name="T2" fmla="*/ 44 w 132"/>
                    <a:gd name="T3" fmla="*/ 56 h 972"/>
                    <a:gd name="T4" fmla="*/ 132 w 132"/>
                    <a:gd name="T5" fmla="*/ 0 h 972"/>
                    <a:gd name="T6" fmla="*/ 92 w 132"/>
                    <a:gd name="T7" fmla="*/ 200 h 972"/>
                    <a:gd name="T8" fmla="*/ 80 w 132"/>
                    <a:gd name="T9" fmla="*/ 484 h 972"/>
                    <a:gd name="T10" fmla="*/ 100 w 132"/>
                    <a:gd name="T11" fmla="*/ 792 h 972"/>
                    <a:gd name="T12" fmla="*/ 132 w 132"/>
                    <a:gd name="T13" fmla="*/ 972 h 972"/>
                    <a:gd name="T14" fmla="*/ 44 w 132"/>
                    <a:gd name="T15" fmla="*/ 912 h 972"/>
                    <a:gd name="T16" fmla="*/ 13 w 132"/>
                    <a:gd name="T17" fmla="*/ 796 h 972"/>
                    <a:gd name="T18" fmla="*/ 0 w 132"/>
                    <a:gd name="T19" fmla="*/ 480 h 972"/>
                    <a:gd name="T20" fmla="*/ 12 w 132"/>
                    <a:gd name="T21" fmla="*/ 192 h 9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32" h="972">
                      <a:moveTo>
                        <a:pt x="12" y="192"/>
                      </a:moveTo>
                      <a:lnTo>
                        <a:pt x="44" y="56"/>
                      </a:lnTo>
                      <a:lnTo>
                        <a:pt x="132" y="0"/>
                      </a:lnTo>
                      <a:lnTo>
                        <a:pt x="92" y="200"/>
                      </a:lnTo>
                      <a:lnTo>
                        <a:pt x="80" y="484"/>
                      </a:lnTo>
                      <a:lnTo>
                        <a:pt x="100" y="792"/>
                      </a:lnTo>
                      <a:lnTo>
                        <a:pt x="132" y="972"/>
                      </a:lnTo>
                      <a:lnTo>
                        <a:pt x="44" y="912"/>
                      </a:lnTo>
                      <a:lnTo>
                        <a:pt x="13" y="796"/>
                      </a:lnTo>
                      <a:lnTo>
                        <a:pt x="0" y="480"/>
                      </a:lnTo>
                      <a:lnTo>
                        <a:pt x="12" y="192"/>
                      </a:lnTo>
                      <a:close/>
                    </a:path>
                  </a:pathLst>
                </a:custGeom>
                <a:noFill/>
                <a:ln w="3175" cap="flat" cmpd="sng">
                  <a:solidFill>
                    <a:srgbClr val="FF0000"/>
                  </a:solidFill>
                  <a:prstDash val="sysDot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>
                          <a:alpha val="50000"/>
                        </a:srgbClr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18" name="Line 517"/>
                <p:cNvSpPr>
                  <a:spLocks noChangeShapeType="1"/>
                </p:cNvSpPr>
                <p:nvPr/>
              </p:nvSpPr>
              <p:spPr bwMode="auto">
                <a:xfrm>
                  <a:off x="576" y="2736"/>
                  <a:ext cx="48" cy="104"/>
                </a:xfrm>
                <a:prstGeom prst="line">
                  <a:avLst/>
                </a:prstGeom>
                <a:noFill/>
                <a:ln w="3175">
                  <a:solidFill>
                    <a:srgbClr val="FF000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19" name="Freeform 518"/>
                <p:cNvSpPr>
                  <a:spLocks/>
                </p:cNvSpPr>
                <p:nvPr/>
              </p:nvSpPr>
              <p:spPr bwMode="auto">
                <a:xfrm>
                  <a:off x="1808" y="2924"/>
                  <a:ext cx="2068" cy="316"/>
                </a:xfrm>
                <a:custGeom>
                  <a:avLst/>
                  <a:gdLst>
                    <a:gd name="T0" fmla="*/ 1952 w 2068"/>
                    <a:gd name="T1" fmla="*/ 316 h 316"/>
                    <a:gd name="T2" fmla="*/ 2068 w 2068"/>
                    <a:gd name="T3" fmla="*/ 228 h 316"/>
                    <a:gd name="T4" fmla="*/ 2068 w 2068"/>
                    <a:gd name="T5" fmla="*/ 176 h 316"/>
                    <a:gd name="T6" fmla="*/ 1676 w 2068"/>
                    <a:gd name="T7" fmla="*/ 0 h 316"/>
                    <a:gd name="T8" fmla="*/ 1084 w 2068"/>
                    <a:gd name="T9" fmla="*/ 12 h 316"/>
                    <a:gd name="T10" fmla="*/ 588 w 2068"/>
                    <a:gd name="T11" fmla="*/ 32 h 316"/>
                    <a:gd name="T12" fmla="*/ 84 w 2068"/>
                    <a:gd name="T13" fmla="*/ 216 h 316"/>
                    <a:gd name="T14" fmla="*/ 0 w 2068"/>
                    <a:gd name="T15" fmla="*/ 316 h 3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068" h="316">
                      <a:moveTo>
                        <a:pt x="1952" y="316"/>
                      </a:moveTo>
                      <a:lnTo>
                        <a:pt x="2068" y="228"/>
                      </a:lnTo>
                      <a:lnTo>
                        <a:pt x="2068" y="176"/>
                      </a:lnTo>
                      <a:lnTo>
                        <a:pt x="1676" y="0"/>
                      </a:lnTo>
                      <a:lnTo>
                        <a:pt x="1084" y="12"/>
                      </a:lnTo>
                      <a:lnTo>
                        <a:pt x="588" y="32"/>
                      </a:lnTo>
                      <a:lnTo>
                        <a:pt x="84" y="216"/>
                      </a:lnTo>
                      <a:lnTo>
                        <a:pt x="0" y="316"/>
                      </a:lnTo>
                    </a:path>
                  </a:pathLst>
                </a:custGeom>
                <a:noFill/>
                <a:ln w="3175" cap="flat" cmpd="sng">
                  <a:solidFill>
                    <a:srgbClr val="FF0000"/>
                  </a:solidFill>
                  <a:prstDash val="sysDot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>
                          <a:alpha val="50000"/>
                        </a:srgbClr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20" name="Line 519"/>
                <p:cNvSpPr>
                  <a:spLocks noChangeShapeType="1"/>
                </p:cNvSpPr>
                <p:nvPr/>
              </p:nvSpPr>
              <p:spPr bwMode="auto">
                <a:xfrm flipH="1">
                  <a:off x="2784" y="3156"/>
                  <a:ext cx="40" cy="92"/>
                </a:xfrm>
                <a:prstGeom prst="line">
                  <a:avLst/>
                </a:prstGeom>
                <a:noFill/>
                <a:ln w="3175">
                  <a:solidFill>
                    <a:srgbClr val="FF000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21" name="Freeform 520"/>
                <p:cNvSpPr>
                  <a:spLocks/>
                </p:cNvSpPr>
                <p:nvPr/>
              </p:nvSpPr>
              <p:spPr bwMode="auto">
                <a:xfrm flipV="1">
                  <a:off x="1808" y="1348"/>
                  <a:ext cx="2068" cy="316"/>
                </a:xfrm>
                <a:custGeom>
                  <a:avLst/>
                  <a:gdLst>
                    <a:gd name="T0" fmla="*/ 1952 w 2068"/>
                    <a:gd name="T1" fmla="*/ 316 h 316"/>
                    <a:gd name="T2" fmla="*/ 2068 w 2068"/>
                    <a:gd name="T3" fmla="*/ 228 h 316"/>
                    <a:gd name="T4" fmla="*/ 2068 w 2068"/>
                    <a:gd name="T5" fmla="*/ 176 h 316"/>
                    <a:gd name="T6" fmla="*/ 1676 w 2068"/>
                    <a:gd name="T7" fmla="*/ 0 h 316"/>
                    <a:gd name="T8" fmla="*/ 1084 w 2068"/>
                    <a:gd name="T9" fmla="*/ 12 h 316"/>
                    <a:gd name="T10" fmla="*/ 588 w 2068"/>
                    <a:gd name="T11" fmla="*/ 32 h 316"/>
                    <a:gd name="T12" fmla="*/ 84 w 2068"/>
                    <a:gd name="T13" fmla="*/ 216 h 316"/>
                    <a:gd name="T14" fmla="*/ 0 w 2068"/>
                    <a:gd name="T15" fmla="*/ 316 h 3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068" h="316">
                      <a:moveTo>
                        <a:pt x="1952" y="316"/>
                      </a:moveTo>
                      <a:lnTo>
                        <a:pt x="2068" y="228"/>
                      </a:lnTo>
                      <a:lnTo>
                        <a:pt x="2068" y="176"/>
                      </a:lnTo>
                      <a:lnTo>
                        <a:pt x="1676" y="0"/>
                      </a:lnTo>
                      <a:lnTo>
                        <a:pt x="1084" y="12"/>
                      </a:lnTo>
                      <a:lnTo>
                        <a:pt x="588" y="32"/>
                      </a:lnTo>
                      <a:lnTo>
                        <a:pt x="84" y="216"/>
                      </a:lnTo>
                      <a:lnTo>
                        <a:pt x="0" y="316"/>
                      </a:lnTo>
                    </a:path>
                  </a:pathLst>
                </a:custGeom>
                <a:noFill/>
                <a:ln w="3175" cap="flat" cmpd="sng">
                  <a:solidFill>
                    <a:srgbClr val="FF0000"/>
                  </a:solidFill>
                  <a:prstDash val="sysDot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>
                          <a:alpha val="50000"/>
                        </a:srgbClr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22" name="Freeform 521"/>
                <p:cNvSpPr>
                  <a:spLocks/>
                </p:cNvSpPr>
                <p:nvPr/>
              </p:nvSpPr>
              <p:spPr bwMode="auto">
                <a:xfrm flipV="1">
                  <a:off x="616" y="1388"/>
                  <a:ext cx="412" cy="384"/>
                </a:xfrm>
                <a:custGeom>
                  <a:avLst/>
                  <a:gdLst>
                    <a:gd name="T0" fmla="*/ 0 w 412"/>
                    <a:gd name="T1" fmla="*/ 0 h 384"/>
                    <a:gd name="T2" fmla="*/ 104 w 412"/>
                    <a:gd name="T3" fmla="*/ 324 h 384"/>
                    <a:gd name="T4" fmla="*/ 208 w 412"/>
                    <a:gd name="T5" fmla="*/ 384 h 384"/>
                    <a:gd name="T6" fmla="*/ 412 w 412"/>
                    <a:gd name="T7" fmla="*/ 344 h 384"/>
                    <a:gd name="T8" fmla="*/ 256 w 412"/>
                    <a:gd name="T9" fmla="*/ 284 h 384"/>
                    <a:gd name="T10" fmla="*/ 148 w 412"/>
                    <a:gd name="T11" fmla="*/ 152 h 384"/>
                    <a:gd name="T12" fmla="*/ 0 w 412"/>
                    <a:gd name="T13" fmla="*/ 0 h 3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12" h="384">
                      <a:moveTo>
                        <a:pt x="0" y="0"/>
                      </a:moveTo>
                      <a:lnTo>
                        <a:pt x="104" y="324"/>
                      </a:lnTo>
                      <a:lnTo>
                        <a:pt x="208" y="384"/>
                      </a:lnTo>
                      <a:lnTo>
                        <a:pt x="412" y="344"/>
                      </a:lnTo>
                      <a:lnTo>
                        <a:pt x="256" y="284"/>
                      </a:lnTo>
                      <a:lnTo>
                        <a:pt x="148" y="15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3175" cap="flat" cmpd="sng">
                  <a:solidFill>
                    <a:srgbClr val="FF0000"/>
                  </a:solidFill>
                  <a:prstDash val="sysDot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CCECFF">
                          <a:alpha val="50000"/>
                        </a:srgbClr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23" name="Freeform 522"/>
                <p:cNvSpPr>
                  <a:spLocks/>
                </p:cNvSpPr>
                <p:nvPr/>
              </p:nvSpPr>
              <p:spPr bwMode="auto">
                <a:xfrm flipV="1">
                  <a:off x="844" y="1504"/>
                  <a:ext cx="904" cy="16"/>
                </a:xfrm>
                <a:custGeom>
                  <a:avLst/>
                  <a:gdLst>
                    <a:gd name="T0" fmla="*/ 0 w 904"/>
                    <a:gd name="T1" fmla="*/ 0 h 16"/>
                    <a:gd name="T2" fmla="*/ 540 w 904"/>
                    <a:gd name="T3" fmla="*/ 16 h 16"/>
                    <a:gd name="T4" fmla="*/ 904 w 904"/>
                    <a:gd name="T5" fmla="*/ 4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904" h="16">
                      <a:moveTo>
                        <a:pt x="0" y="0"/>
                      </a:moveTo>
                      <a:lnTo>
                        <a:pt x="540" y="16"/>
                      </a:lnTo>
                      <a:lnTo>
                        <a:pt x="904" y="4"/>
                      </a:lnTo>
                    </a:path>
                  </a:pathLst>
                </a:custGeom>
                <a:noFill/>
                <a:ln w="3175" cap="flat" cmpd="sng">
                  <a:solidFill>
                    <a:srgbClr val="FF0000"/>
                  </a:solidFill>
                  <a:prstDash val="sysDot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>
                          <a:alpha val="50000"/>
                        </a:srgbClr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24" name="Freeform 523"/>
                <p:cNvSpPr>
                  <a:spLocks/>
                </p:cNvSpPr>
                <p:nvPr/>
              </p:nvSpPr>
              <p:spPr bwMode="auto">
                <a:xfrm flipV="1">
                  <a:off x="664" y="1520"/>
                  <a:ext cx="1084" cy="288"/>
                </a:xfrm>
                <a:custGeom>
                  <a:avLst/>
                  <a:gdLst>
                    <a:gd name="T0" fmla="*/ 0 w 1072"/>
                    <a:gd name="T1" fmla="*/ 0 h 284"/>
                    <a:gd name="T2" fmla="*/ 460 w 1072"/>
                    <a:gd name="T3" fmla="*/ 168 h 284"/>
                    <a:gd name="T4" fmla="*/ 1072 w 1072"/>
                    <a:gd name="T5" fmla="*/ 284 h 2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072" h="284">
                      <a:moveTo>
                        <a:pt x="0" y="0"/>
                      </a:moveTo>
                      <a:lnTo>
                        <a:pt x="460" y="168"/>
                      </a:lnTo>
                      <a:lnTo>
                        <a:pt x="1072" y="284"/>
                      </a:lnTo>
                    </a:path>
                  </a:pathLst>
                </a:custGeom>
                <a:noFill/>
                <a:ln w="3175" cap="flat" cmpd="sng">
                  <a:solidFill>
                    <a:srgbClr val="FF0000"/>
                  </a:solidFill>
                  <a:prstDash val="sysDot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>
                          <a:alpha val="50000"/>
                        </a:srgbClr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25" name="Line 524"/>
                <p:cNvSpPr>
                  <a:spLocks noChangeShapeType="1"/>
                </p:cNvSpPr>
                <p:nvPr/>
              </p:nvSpPr>
              <p:spPr bwMode="auto">
                <a:xfrm flipV="1">
                  <a:off x="576" y="1760"/>
                  <a:ext cx="48" cy="104"/>
                </a:xfrm>
                <a:prstGeom prst="line">
                  <a:avLst/>
                </a:prstGeom>
                <a:noFill/>
                <a:ln w="3175">
                  <a:solidFill>
                    <a:srgbClr val="FF000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26" name="Freeform 525"/>
                <p:cNvSpPr>
                  <a:spLocks/>
                </p:cNvSpPr>
                <p:nvPr/>
              </p:nvSpPr>
              <p:spPr bwMode="auto">
                <a:xfrm>
                  <a:off x="4456" y="2996"/>
                  <a:ext cx="544" cy="20"/>
                </a:xfrm>
                <a:custGeom>
                  <a:avLst/>
                  <a:gdLst>
                    <a:gd name="T0" fmla="*/ 0 w 544"/>
                    <a:gd name="T1" fmla="*/ 20 h 20"/>
                    <a:gd name="T2" fmla="*/ 488 w 544"/>
                    <a:gd name="T3" fmla="*/ 16 h 20"/>
                    <a:gd name="T4" fmla="*/ 544 w 544"/>
                    <a:gd name="T5" fmla="*/ 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544" h="20">
                      <a:moveTo>
                        <a:pt x="0" y="20"/>
                      </a:moveTo>
                      <a:lnTo>
                        <a:pt x="488" y="16"/>
                      </a:lnTo>
                      <a:lnTo>
                        <a:pt x="544" y="0"/>
                      </a:lnTo>
                    </a:path>
                  </a:pathLst>
                </a:custGeom>
                <a:noFill/>
                <a:ln w="3175" cap="flat" cmpd="sng">
                  <a:solidFill>
                    <a:srgbClr val="FF0000"/>
                  </a:solidFill>
                  <a:prstDash val="sysDot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>
                          <a:alpha val="50000"/>
                        </a:srgbClr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27" name="Freeform 526"/>
                <p:cNvSpPr>
                  <a:spLocks/>
                </p:cNvSpPr>
                <p:nvPr/>
              </p:nvSpPr>
              <p:spPr bwMode="auto">
                <a:xfrm>
                  <a:off x="4456" y="1572"/>
                  <a:ext cx="532" cy="20"/>
                </a:xfrm>
                <a:custGeom>
                  <a:avLst/>
                  <a:gdLst>
                    <a:gd name="T0" fmla="*/ 0 w 532"/>
                    <a:gd name="T1" fmla="*/ 0 h 20"/>
                    <a:gd name="T2" fmla="*/ 476 w 532"/>
                    <a:gd name="T3" fmla="*/ 4 h 20"/>
                    <a:gd name="T4" fmla="*/ 532 w 532"/>
                    <a:gd name="T5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532" h="20">
                      <a:moveTo>
                        <a:pt x="0" y="0"/>
                      </a:moveTo>
                      <a:lnTo>
                        <a:pt x="476" y="4"/>
                      </a:lnTo>
                      <a:lnTo>
                        <a:pt x="532" y="20"/>
                      </a:lnTo>
                    </a:path>
                  </a:pathLst>
                </a:custGeom>
                <a:noFill/>
                <a:ln w="3175" cap="flat" cmpd="sng">
                  <a:solidFill>
                    <a:srgbClr val="FF0000"/>
                  </a:solidFill>
                  <a:prstDash val="sysDot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>
                          <a:alpha val="50000"/>
                        </a:srgbClr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28" name="Freeform 527"/>
                <p:cNvSpPr>
                  <a:spLocks/>
                </p:cNvSpPr>
                <p:nvPr/>
              </p:nvSpPr>
              <p:spPr bwMode="auto">
                <a:xfrm>
                  <a:off x="4896" y="1440"/>
                  <a:ext cx="148" cy="1716"/>
                </a:xfrm>
                <a:custGeom>
                  <a:avLst/>
                  <a:gdLst>
                    <a:gd name="T0" fmla="*/ 0 w 148"/>
                    <a:gd name="T1" fmla="*/ 0 h 1716"/>
                    <a:gd name="T2" fmla="*/ 76 w 148"/>
                    <a:gd name="T3" fmla="*/ 64 h 1716"/>
                    <a:gd name="T4" fmla="*/ 108 w 148"/>
                    <a:gd name="T5" fmla="*/ 156 h 1716"/>
                    <a:gd name="T6" fmla="*/ 148 w 148"/>
                    <a:gd name="T7" fmla="*/ 788 h 1716"/>
                    <a:gd name="T8" fmla="*/ 104 w 148"/>
                    <a:gd name="T9" fmla="*/ 1568 h 1716"/>
                    <a:gd name="T10" fmla="*/ 84 w 148"/>
                    <a:gd name="T11" fmla="*/ 1652 h 1716"/>
                    <a:gd name="T12" fmla="*/ 1 w 148"/>
                    <a:gd name="T13" fmla="*/ 1716 h 17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48" h="1716">
                      <a:moveTo>
                        <a:pt x="0" y="0"/>
                      </a:moveTo>
                      <a:lnTo>
                        <a:pt x="76" y="64"/>
                      </a:lnTo>
                      <a:lnTo>
                        <a:pt x="108" y="156"/>
                      </a:lnTo>
                      <a:lnTo>
                        <a:pt x="148" y="788"/>
                      </a:lnTo>
                      <a:lnTo>
                        <a:pt x="104" y="1568"/>
                      </a:lnTo>
                      <a:lnTo>
                        <a:pt x="84" y="1652"/>
                      </a:lnTo>
                      <a:lnTo>
                        <a:pt x="1" y="1716"/>
                      </a:lnTo>
                    </a:path>
                  </a:pathLst>
                </a:custGeom>
                <a:noFill/>
                <a:ln w="3175" cap="flat" cmpd="sng">
                  <a:solidFill>
                    <a:srgbClr val="FF0000"/>
                  </a:solidFill>
                  <a:prstDash val="sysDot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>
                          <a:alpha val="50000"/>
                        </a:srgbClr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29" name="Freeform 528"/>
                <p:cNvSpPr>
                  <a:spLocks/>
                </p:cNvSpPr>
                <p:nvPr/>
              </p:nvSpPr>
              <p:spPr bwMode="auto">
                <a:xfrm>
                  <a:off x="4856" y="1500"/>
                  <a:ext cx="136" cy="1580"/>
                </a:xfrm>
                <a:custGeom>
                  <a:avLst/>
                  <a:gdLst>
                    <a:gd name="T0" fmla="*/ 0 w 136"/>
                    <a:gd name="T1" fmla="*/ 0 h 1580"/>
                    <a:gd name="T2" fmla="*/ 96 w 136"/>
                    <a:gd name="T3" fmla="*/ 80 h 1580"/>
                    <a:gd name="T4" fmla="*/ 136 w 136"/>
                    <a:gd name="T5" fmla="*/ 780 h 1580"/>
                    <a:gd name="T6" fmla="*/ 96 w 136"/>
                    <a:gd name="T7" fmla="*/ 1504 h 1580"/>
                    <a:gd name="T8" fmla="*/ 1 w 136"/>
                    <a:gd name="T9" fmla="*/ 1580 h 15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6" h="1580">
                      <a:moveTo>
                        <a:pt x="0" y="0"/>
                      </a:moveTo>
                      <a:lnTo>
                        <a:pt x="96" y="80"/>
                      </a:lnTo>
                      <a:lnTo>
                        <a:pt x="136" y="780"/>
                      </a:lnTo>
                      <a:lnTo>
                        <a:pt x="96" y="1504"/>
                      </a:lnTo>
                      <a:lnTo>
                        <a:pt x="1" y="1580"/>
                      </a:lnTo>
                    </a:path>
                  </a:pathLst>
                </a:custGeom>
                <a:noFill/>
                <a:ln w="3175" cap="flat" cmpd="sng">
                  <a:solidFill>
                    <a:srgbClr val="FF0000"/>
                  </a:solidFill>
                  <a:prstDash val="sysDot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>
                          <a:alpha val="50000"/>
                        </a:srgbClr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30" name="Freeform 529"/>
                <p:cNvSpPr>
                  <a:spLocks/>
                </p:cNvSpPr>
                <p:nvPr/>
              </p:nvSpPr>
              <p:spPr bwMode="auto">
                <a:xfrm>
                  <a:off x="4950" y="2603"/>
                  <a:ext cx="75" cy="402"/>
                </a:xfrm>
                <a:custGeom>
                  <a:avLst/>
                  <a:gdLst>
                    <a:gd name="T0" fmla="*/ 0 w 66"/>
                    <a:gd name="T1" fmla="*/ 306 h 306"/>
                    <a:gd name="T2" fmla="*/ 50 w 66"/>
                    <a:gd name="T3" fmla="*/ 299 h 306"/>
                    <a:gd name="T4" fmla="*/ 66 w 66"/>
                    <a:gd name="T5" fmla="*/ 6 h 306"/>
                    <a:gd name="T6" fmla="*/ 18 w 66"/>
                    <a:gd name="T7" fmla="*/ 0 h 306"/>
                    <a:gd name="T8" fmla="*/ 0 w 66"/>
                    <a:gd name="T9" fmla="*/ 306 h 3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6" h="306">
                      <a:moveTo>
                        <a:pt x="0" y="306"/>
                      </a:moveTo>
                      <a:lnTo>
                        <a:pt x="50" y="299"/>
                      </a:lnTo>
                      <a:lnTo>
                        <a:pt x="66" y="6"/>
                      </a:lnTo>
                      <a:lnTo>
                        <a:pt x="18" y="0"/>
                      </a:lnTo>
                      <a:lnTo>
                        <a:pt x="0" y="306"/>
                      </a:lnTo>
                      <a:close/>
                    </a:path>
                  </a:pathLst>
                </a:custGeom>
                <a:noFill/>
                <a:ln w="3175" cap="flat" cmpd="sng">
                  <a:solidFill>
                    <a:srgbClr val="FF0000"/>
                  </a:solidFill>
                  <a:prstDash val="sysDot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CCFF">
                          <a:alpha val="50000"/>
                        </a:srgbClr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31" name="Freeform 530"/>
                <p:cNvSpPr>
                  <a:spLocks/>
                </p:cNvSpPr>
                <p:nvPr/>
              </p:nvSpPr>
              <p:spPr bwMode="auto">
                <a:xfrm flipV="1">
                  <a:off x="4956" y="1584"/>
                  <a:ext cx="66" cy="402"/>
                </a:xfrm>
                <a:custGeom>
                  <a:avLst/>
                  <a:gdLst>
                    <a:gd name="T0" fmla="*/ 0 w 66"/>
                    <a:gd name="T1" fmla="*/ 306 h 306"/>
                    <a:gd name="T2" fmla="*/ 50 w 66"/>
                    <a:gd name="T3" fmla="*/ 299 h 306"/>
                    <a:gd name="T4" fmla="*/ 66 w 66"/>
                    <a:gd name="T5" fmla="*/ 6 h 306"/>
                    <a:gd name="T6" fmla="*/ 18 w 66"/>
                    <a:gd name="T7" fmla="*/ 0 h 306"/>
                    <a:gd name="T8" fmla="*/ 0 w 66"/>
                    <a:gd name="T9" fmla="*/ 306 h 3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6" h="306">
                      <a:moveTo>
                        <a:pt x="0" y="306"/>
                      </a:moveTo>
                      <a:lnTo>
                        <a:pt x="50" y="299"/>
                      </a:lnTo>
                      <a:lnTo>
                        <a:pt x="66" y="6"/>
                      </a:lnTo>
                      <a:lnTo>
                        <a:pt x="18" y="0"/>
                      </a:lnTo>
                      <a:lnTo>
                        <a:pt x="0" y="306"/>
                      </a:lnTo>
                      <a:close/>
                    </a:path>
                  </a:pathLst>
                </a:custGeom>
                <a:noFill/>
                <a:ln w="3175" cap="flat" cmpd="sng">
                  <a:solidFill>
                    <a:srgbClr val="FF0000"/>
                  </a:solidFill>
                  <a:prstDash val="sysDot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CCFF">
                          <a:alpha val="50000"/>
                        </a:srgbClr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32" name="Line 531"/>
                <p:cNvSpPr>
                  <a:spLocks noChangeShapeType="1"/>
                </p:cNvSpPr>
                <p:nvPr/>
              </p:nvSpPr>
              <p:spPr bwMode="auto">
                <a:xfrm flipV="1">
                  <a:off x="2788" y="3176"/>
                  <a:ext cx="1058" cy="4"/>
                </a:xfrm>
                <a:prstGeom prst="line">
                  <a:avLst/>
                </a:prstGeom>
                <a:noFill/>
                <a:ln w="3175">
                  <a:solidFill>
                    <a:srgbClr val="FF000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33" name="Line 532"/>
                <p:cNvSpPr>
                  <a:spLocks noChangeShapeType="1"/>
                </p:cNvSpPr>
                <p:nvPr/>
              </p:nvSpPr>
              <p:spPr bwMode="auto">
                <a:xfrm>
                  <a:off x="2788" y="1412"/>
                  <a:ext cx="1058" cy="4"/>
                </a:xfrm>
                <a:prstGeom prst="line">
                  <a:avLst/>
                </a:prstGeom>
                <a:noFill/>
                <a:ln w="3175">
                  <a:solidFill>
                    <a:srgbClr val="FF000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501" name="AutoShape 533"/>
              <p:cNvSpPr>
                <a:spLocks noChangeArrowheads="1"/>
              </p:cNvSpPr>
              <p:nvPr/>
            </p:nvSpPr>
            <p:spPr bwMode="auto">
              <a:xfrm>
                <a:off x="721" y="2737"/>
                <a:ext cx="27" cy="68"/>
              </a:xfrm>
              <a:prstGeom prst="roundRect">
                <a:avLst>
                  <a:gd name="adj" fmla="val 16667"/>
                </a:avLst>
              </a:prstGeom>
              <a:noFill/>
              <a:ln w="3175">
                <a:solidFill>
                  <a:srgbClr val="FF0000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333333">
                        <a:alpha val="50000"/>
                      </a:srgbClr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id-ID">
                  <a:solidFill>
                    <a:prstClr val="black"/>
                  </a:solidFill>
                </a:endParaRPr>
              </a:p>
            </p:txBody>
          </p:sp>
          <p:sp>
            <p:nvSpPr>
              <p:cNvPr id="502" name="AutoShape 534"/>
              <p:cNvSpPr>
                <a:spLocks noChangeArrowheads="1"/>
              </p:cNvSpPr>
              <p:nvPr/>
            </p:nvSpPr>
            <p:spPr bwMode="auto">
              <a:xfrm>
                <a:off x="886" y="2737"/>
                <a:ext cx="29" cy="68"/>
              </a:xfrm>
              <a:prstGeom prst="roundRect">
                <a:avLst>
                  <a:gd name="adj" fmla="val 16667"/>
                </a:avLst>
              </a:prstGeom>
              <a:noFill/>
              <a:ln w="3175">
                <a:solidFill>
                  <a:srgbClr val="FF0000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333333">
                        <a:alpha val="50000"/>
                      </a:srgbClr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id-ID">
                  <a:solidFill>
                    <a:prstClr val="black"/>
                  </a:solidFill>
                </a:endParaRPr>
              </a:p>
            </p:txBody>
          </p:sp>
          <p:sp>
            <p:nvSpPr>
              <p:cNvPr id="503" name="AutoShape 535"/>
              <p:cNvSpPr>
                <a:spLocks noChangeArrowheads="1"/>
              </p:cNvSpPr>
              <p:nvPr/>
            </p:nvSpPr>
            <p:spPr bwMode="auto">
              <a:xfrm rot="1312375">
                <a:off x="721" y="2493"/>
                <a:ext cx="27" cy="68"/>
              </a:xfrm>
              <a:prstGeom prst="roundRect">
                <a:avLst>
                  <a:gd name="adj" fmla="val 16667"/>
                </a:avLst>
              </a:prstGeom>
              <a:noFill/>
              <a:ln w="3175">
                <a:solidFill>
                  <a:srgbClr val="FF0000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333333">
                        <a:alpha val="50000"/>
                      </a:srgbClr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id-ID">
                  <a:solidFill>
                    <a:prstClr val="black"/>
                  </a:solidFill>
                </a:endParaRPr>
              </a:p>
            </p:txBody>
          </p:sp>
          <p:sp>
            <p:nvSpPr>
              <p:cNvPr id="504" name="AutoShape 536"/>
              <p:cNvSpPr>
                <a:spLocks noChangeArrowheads="1"/>
              </p:cNvSpPr>
              <p:nvPr/>
            </p:nvSpPr>
            <p:spPr bwMode="auto">
              <a:xfrm rot="1357191">
                <a:off x="886" y="2493"/>
                <a:ext cx="29" cy="68"/>
              </a:xfrm>
              <a:prstGeom prst="roundRect">
                <a:avLst>
                  <a:gd name="adj" fmla="val 16667"/>
                </a:avLst>
              </a:prstGeom>
              <a:noFill/>
              <a:ln w="3175">
                <a:solidFill>
                  <a:srgbClr val="FF0000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333333">
                        <a:alpha val="50000"/>
                      </a:srgbClr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id-ID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34" name="Group 537"/>
            <p:cNvGrpSpPr>
              <a:grpSpLocks/>
            </p:cNvGrpSpPr>
            <p:nvPr/>
          </p:nvGrpSpPr>
          <p:grpSpPr bwMode="auto">
            <a:xfrm rot="3354493">
              <a:off x="2033588" y="2644616"/>
              <a:ext cx="379412" cy="782638"/>
              <a:chOff x="697" y="2418"/>
              <a:chExt cx="239" cy="493"/>
            </a:xfrm>
          </p:grpSpPr>
          <p:grpSp>
            <p:nvGrpSpPr>
              <p:cNvPr id="535" name="Group 538"/>
              <p:cNvGrpSpPr>
                <a:grpSpLocks/>
              </p:cNvGrpSpPr>
              <p:nvPr/>
            </p:nvGrpSpPr>
            <p:grpSpPr bwMode="auto">
              <a:xfrm rot="5400000">
                <a:off x="570" y="2545"/>
                <a:ext cx="493" cy="239"/>
                <a:chOff x="432" y="1149"/>
                <a:chExt cx="4698" cy="2283"/>
              </a:xfrm>
            </p:grpSpPr>
            <p:sp>
              <p:nvSpPr>
                <p:cNvPr id="540" name="Freeform 539"/>
                <p:cNvSpPr>
                  <a:spLocks/>
                </p:cNvSpPr>
                <p:nvPr/>
              </p:nvSpPr>
              <p:spPr bwMode="auto">
                <a:xfrm>
                  <a:off x="432" y="1350"/>
                  <a:ext cx="4698" cy="1896"/>
                </a:xfrm>
                <a:custGeom>
                  <a:avLst/>
                  <a:gdLst>
                    <a:gd name="T0" fmla="*/ 621 w 4698"/>
                    <a:gd name="T1" fmla="*/ 0 h 1896"/>
                    <a:gd name="T2" fmla="*/ 3888 w 4698"/>
                    <a:gd name="T3" fmla="*/ 6 h 1896"/>
                    <a:gd name="T4" fmla="*/ 4404 w 4698"/>
                    <a:gd name="T5" fmla="*/ 72 h 1896"/>
                    <a:gd name="T6" fmla="*/ 4596 w 4698"/>
                    <a:gd name="T7" fmla="*/ 114 h 1896"/>
                    <a:gd name="T8" fmla="*/ 4632 w 4698"/>
                    <a:gd name="T9" fmla="*/ 162 h 1896"/>
                    <a:gd name="T10" fmla="*/ 4674 w 4698"/>
                    <a:gd name="T11" fmla="*/ 324 h 1896"/>
                    <a:gd name="T12" fmla="*/ 4698 w 4698"/>
                    <a:gd name="T13" fmla="*/ 960 h 1896"/>
                    <a:gd name="T14" fmla="*/ 4674 w 4698"/>
                    <a:gd name="T15" fmla="*/ 1572 h 1896"/>
                    <a:gd name="T16" fmla="*/ 4656 w 4698"/>
                    <a:gd name="T17" fmla="*/ 1704 h 1896"/>
                    <a:gd name="T18" fmla="*/ 4590 w 4698"/>
                    <a:gd name="T19" fmla="*/ 1788 h 1896"/>
                    <a:gd name="T20" fmla="*/ 4062 w 4698"/>
                    <a:gd name="T21" fmla="*/ 1866 h 1896"/>
                    <a:gd name="T22" fmla="*/ 3720 w 4698"/>
                    <a:gd name="T23" fmla="*/ 1896 h 1896"/>
                    <a:gd name="T24" fmla="*/ 780 w 4698"/>
                    <a:gd name="T25" fmla="*/ 1896 h 1896"/>
                    <a:gd name="T26" fmla="*/ 378 w 4698"/>
                    <a:gd name="T27" fmla="*/ 1878 h 1896"/>
                    <a:gd name="T28" fmla="*/ 246 w 4698"/>
                    <a:gd name="T29" fmla="*/ 1848 h 1896"/>
                    <a:gd name="T30" fmla="*/ 150 w 4698"/>
                    <a:gd name="T31" fmla="*/ 1752 h 1896"/>
                    <a:gd name="T32" fmla="*/ 90 w 4698"/>
                    <a:gd name="T33" fmla="*/ 1650 h 1896"/>
                    <a:gd name="T34" fmla="*/ 36 w 4698"/>
                    <a:gd name="T35" fmla="*/ 1476 h 1896"/>
                    <a:gd name="T36" fmla="*/ 0 w 4698"/>
                    <a:gd name="T37" fmla="*/ 996 h 1896"/>
                    <a:gd name="T38" fmla="*/ 30 w 4698"/>
                    <a:gd name="T39" fmla="*/ 486 h 1896"/>
                    <a:gd name="T40" fmla="*/ 72 w 4698"/>
                    <a:gd name="T41" fmla="*/ 270 h 1896"/>
                    <a:gd name="T42" fmla="*/ 144 w 4698"/>
                    <a:gd name="T43" fmla="*/ 120 h 1896"/>
                    <a:gd name="T44" fmla="*/ 288 w 4698"/>
                    <a:gd name="T45" fmla="*/ 36 h 1896"/>
                    <a:gd name="T46" fmla="*/ 426 w 4698"/>
                    <a:gd name="T47" fmla="*/ 18 h 1896"/>
                    <a:gd name="T48" fmla="*/ 621 w 4698"/>
                    <a:gd name="T49" fmla="*/ 0 h 18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4698" h="1896">
                      <a:moveTo>
                        <a:pt x="621" y="0"/>
                      </a:moveTo>
                      <a:lnTo>
                        <a:pt x="3888" y="6"/>
                      </a:lnTo>
                      <a:lnTo>
                        <a:pt x="4404" y="72"/>
                      </a:lnTo>
                      <a:lnTo>
                        <a:pt x="4596" y="114"/>
                      </a:lnTo>
                      <a:lnTo>
                        <a:pt x="4632" y="162"/>
                      </a:lnTo>
                      <a:lnTo>
                        <a:pt x="4674" y="324"/>
                      </a:lnTo>
                      <a:lnTo>
                        <a:pt x="4698" y="960"/>
                      </a:lnTo>
                      <a:lnTo>
                        <a:pt x="4674" y="1572"/>
                      </a:lnTo>
                      <a:lnTo>
                        <a:pt x="4656" y="1704"/>
                      </a:lnTo>
                      <a:lnTo>
                        <a:pt x="4590" y="1788"/>
                      </a:lnTo>
                      <a:lnTo>
                        <a:pt x="4062" y="1866"/>
                      </a:lnTo>
                      <a:lnTo>
                        <a:pt x="3720" y="1896"/>
                      </a:lnTo>
                      <a:lnTo>
                        <a:pt x="780" y="1896"/>
                      </a:lnTo>
                      <a:lnTo>
                        <a:pt x="378" y="1878"/>
                      </a:lnTo>
                      <a:lnTo>
                        <a:pt x="246" y="1848"/>
                      </a:lnTo>
                      <a:lnTo>
                        <a:pt x="150" y="1752"/>
                      </a:lnTo>
                      <a:lnTo>
                        <a:pt x="90" y="1650"/>
                      </a:lnTo>
                      <a:lnTo>
                        <a:pt x="36" y="1476"/>
                      </a:lnTo>
                      <a:lnTo>
                        <a:pt x="0" y="996"/>
                      </a:lnTo>
                      <a:lnTo>
                        <a:pt x="30" y="486"/>
                      </a:lnTo>
                      <a:lnTo>
                        <a:pt x="72" y="270"/>
                      </a:lnTo>
                      <a:lnTo>
                        <a:pt x="144" y="120"/>
                      </a:lnTo>
                      <a:lnTo>
                        <a:pt x="288" y="36"/>
                      </a:lnTo>
                      <a:lnTo>
                        <a:pt x="426" y="18"/>
                      </a:lnTo>
                      <a:lnTo>
                        <a:pt x="621" y="0"/>
                      </a:lnTo>
                      <a:close/>
                    </a:path>
                  </a:pathLst>
                </a:custGeom>
                <a:noFill/>
                <a:ln w="3175" cap="flat" cmpd="sng">
                  <a:solidFill>
                    <a:srgbClr val="FF0000"/>
                  </a:solidFill>
                  <a:prstDash val="sysDot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CCCCFF">
                          <a:alpha val="50000"/>
                        </a:srgbClr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41" name="Freeform 540"/>
                <p:cNvSpPr>
                  <a:spLocks/>
                </p:cNvSpPr>
                <p:nvPr/>
              </p:nvSpPr>
              <p:spPr bwMode="auto">
                <a:xfrm>
                  <a:off x="1902" y="1149"/>
                  <a:ext cx="159" cy="300"/>
                </a:xfrm>
                <a:custGeom>
                  <a:avLst/>
                  <a:gdLst>
                    <a:gd name="T0" fmla="*/ 0 w 159"/>
                    <a:gd name="T1" fmla="*/ 288 h 300"/>
                    <a:gd name="T2" fmla="*/ 6 w 159"/>
                    <a:gd name="T3" fmla="*/ 198 h 300"/>
                    <a:gd name="T4" fmla="*/ 78 w 159"/>
                    <a:gd name="T5" fmla="*/ 27 h 300"/>
                    <a:gd name="T6" fmla="*/ 159 w 159"/>
                    <a:gd name="T7" fmla="*/ 0 h 300"/>
                    <a:gd name="T8" fmla="*/ 120 w 159"/>
                    <a:gd name="T9" fmla="*/ 267 h 300"/>
                    <a:gd name="T10" fmla="*/ 24 w 159"/>
                    <a:gd name="T11" fmla="*/ 300 h 3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59" h="300">
                      <a:moveTo>
                        <a:pt x="0" y="288"/>
                      </a:moveTo>
                      <a:lnTo>
                        <a:pt x="6" y="198"/>
                      </a:lnTo>
                      <a:lnTo>
                        <a:pt x="78" y="27"/>
                      </a:lnTo>
                      <a:lnTo>
                        <a:pt x="159" y="0"/>
                      </a:lnTo>
                      <a:lnTo>
                        <a:pt x="120" y="267"/>
                      </a:lnTo>
                      <a:lnTo>
                        <a:pt x="24" y="300"/>
                      </a:lnTo>
                    </a:path>
                  </a:pathLst>
                </a:custGeom>
                <a:noFill/>
                <a:ln w="3175" cap="flat" cmpd="sng">
                  <a:solidFill>
                    <a:srgbClr val="FF0000"/>
                  </a:solidFill>
                  <a:prstDash val="sysDot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CCCCFF">
                          <a:alpha val="50000"/>
                        </a:srgbClr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42" name="Freeform 541"/>
                <p:cNvSpPr>
                  <a:spLocks/>
                </p:cNvSpPr>
                <p:nvPr/>
              </p:nvSpPr>
              <p:spPr bwMode="auto">
                <a:xfrm flipV="1">
                  <a:off x="1902" y="3132"/>
                  <a:ext cx="159" cy="300"/>
                </a:xfrm>
                <a:custGeom>
                  <a:avLst/>
                  <a:gdLst>
                    <a:gd name="T0" fmla="*/ 0 w 159"/>
                    <a:gd name="T1" fmla="*/ 288 h 300"/>
                    <a:gd name="T2" fmla="*/ 6 w 159"/>
                    <a:gd name="T3" fmla="*/ 198 h 300"/>
                    <a:gd name="T4" fmla="*/ 78 w 159"/>
                    <a:gd name="T5" fmla="*/ 27 h 300"/>
                    <a:gd name="T6" fmla="*/ 159 w 159"/>
                    <a:gd name="T7" fmla="*/ 0 h 300"/>
                    <a:gd name="T8" fmla="*/ 120 w 159"/>
                    <a:gd name="T9" fmla="*/ 267 h 300"/>
                    <a:gd name="T10" fmla="*/ 24 w 159"/>
                    <a:gd name="T11" fmla="*/ 300 h 3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59" h="300">
                      <a:moveTo>
                        <a:pt x="0" y="288"/>
                      </a:moveTo>
                      <a:lnTo>
                        <a:pt x="6" y="198"/>
                      </a:lnTo>
                      <a:lnTo>
                        <a:pt x="78" y="27"/>
                      </a:lnTo>
                      <a:lnTo>
                        <a:pt x="159" y="0"/>
                      </a:lnTo>
                      <a:lnTo>
                        <a:pt x="120" y="267"/>
                      </a:lnTo>
                      <a:lnTo>
                        <a:pt x="24" y="300"/>
                      </a:lnTo>
                    </a:path>
                  </a:pathLst>
                </a:custGeom>
                <a:noFill/>
                <a:ln w="3175" cap="flat" cmpd="sng">
                  <a:solidFill>
                    <a:srgbClr val="FF0000"/>
                  </a:solidFill>
                  <a:prstDash val="sysDot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CCCCFF">
                          <a:alpha val="50000"/>
                        </a:srgbClr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43" name="Freeform 542"/>
                <p:cNvSpPr>
                  <a:spLocks/>
                </p:cNvSpPr>
                <p:nvPr/>
              </p:nvSpPr>
              <p:spPr bwMode="auto">
                <a:xfrm>
                  <a:off x="1624" y="1508"/>
                  <a:ext cx="728" cy="1569"/>
                </a:xfrm>
                <a:custGeom>
                  <a:avLst/>
                  <a:gdLst>
                    <a:gd name="T0" fmla="*/ 116 w 728"/>
                    <a:gd name="T1" fmla="*/ 1564 h 1569"/>
                    <a:gd name="T2" fmla="*/ 24 w 728"/>
                    <a:gd name="T3" fmla="*/ 1192 h 1569"/>
                    <a:gd name="T4" fmla="*/ 0 w 728"/>
                    <a:gd name="T5" fmla="*/ 760 h 1569"/>
                    <a:gd name="T6" fmla="*/ 40 w 728"/>
                    <a:gd name="T7" fmla="*/ 292 h 1569"/>
                    <a:gd name="T8" fmla="*/ 132 w 728"/>
                    <a:gd name="T9" fmla="*/ 0 h 1569"/>
                    <a:gd name="T10" fmla="*/ 724 w 728"/>
                    <a:gd name="T11" fmla="*/ 180 h 1569"/>
                    <a:gd name="T12" fmla="*/ 684 w 728"/>
                    <a:gd name="T13" fmla="*/ 464 h 1569"/>
                    <a:gd name="T14" fmla="*/ 680 w 728"/>
                    <a:gd name="T15" fmla="*/ 772 h 1569"/>
                    <a:gd name="T16" fmla="*/ 680 w 728"/>
                    <a:gd name="T17" fmla="*/ 1108 h 1569"/>
                    <a:gd name="T18" fmla="*/ 728 w 728"/>
                    <a:gd name="T19" fmla="*/ 1404 h 1569"/>
                    <a:gd name="T20" fmla="*/ 137 w 728"/>
                    <a:gd name="T21" fmla="*/ 1569 h 1569"/>
                    <a:gd name="T22" fmla="*/ 116 w 728"/>
                    <a:gd name="T23" fmla="*/ 1564 h 15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728" h="1569">
                      <a:moveTo>
                        <a:pt x="116" y="1564"/>
                      </a:moveTo>
                      <a:lnTo>
                        <a:pt x="24" y="1192"/>
                      </a:lnTo>
                      <a:lnTo>
                        <a:pt x="0" y="760"/>
                      </a:lnTo>
                      <a:lnTo>
                        <a:pt x="40" y="292"/>
                      </a:lnTo>
                      <a:lnTo>
                        <a:pt x="132" y="0"/>
                      </a:lnTo>
                      <a:lnTo>
                        <a:pt x="724" y="180"/>
                      </a:lnTo>
                      <a:lnTo>
                        <a:pt x="684" y="464"/>
                      </a:lnTo>
                      <a:lnTo>
                        <a:pt x="680" y="772"/>
                      </a:lnTo>
                      <a:lnTo>
                        <a:pt x="680" y="1108"/>
                      </a:lnTo>
                      <a:lnTo>
                        <a:pt x="728" y="1404"/>
                      </a:lnTo>
                      <a:lnTo>
                        <a:pt x="137" y="1569"/>
                      </a:lnTo>
                      <a:lnTo>
                        <a:pt x="116" y="1564"/>
                      </a:lnTo>
                      <a:close/>
                    </a:path>
                  </a:pathLst>
                </a:custGeom>
                <a:noFill/>
                <a:ln w="3175" cap="flat" cmpd="sng">
                  <a:solidFill>
                    <a:srgbClr val="FF0000"/>
                  </a:solidFill>
                  <a:prstDash val="sysDot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CCECFF">
                          <a:alpha val="50000"/>
                        </a:srgbClr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44" name="Freeform 543"/>
                <p:cNvSpPr>
                  <a:spLocks/>
                </p:cNvSpPr>
                <p:nvPr/>
              </p:nvSpPr>
              <p:spPr bwMode="auto">
                <a:xfrm>
                  <a:off x="1988" y="2932"/>
                  <a:ext cx="932" cy="244"/>
                </a:xfrm>
                <a:custGeom>
                  <a:avLst/>
                  <a:gdLst>
                    <a:gd name="T0" fmla="*/ 932 w 932"/>
                    <a:gd name="T1" fmla="*/ 0 h 244"/>
                    <a:gd name="T2" fmla="*/ 420 w 932"/>
                    <a:gd name="T3" fmla="*/ 24 h 244"/>
                    <a:gd name="T4" fmla="*/ 76 w 932"/>
                    <a:gd name="T5" fmla="*/ 144 h 244"/>
                    <a:gd name="T6" fmla="*/ 0 w 932"/>
                    <a:gd name="T7" fmla="*/ 240 h 244"/>
                    <a:gd name="T8" fmla="*/ 828 w 932"/>
                    <a:gd name="T9" fmla="*/ 244 h 244"/>
                    <a:gd name="T10" fmla="*/ 932 w 932"/>
                    <a:gd name="T11" fmla="*/ 0 h 2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32" h="244">
                      <a:moveTo>
                        <a:pt x="932" y="0"/>
                      </a:moveTo>
                      <a:lnTo>
                        <a:pt x="420" y="24"/>
                      </a:lnTo>
                      <a:lnTo>
                        <a:pt x="76" y="144"/>
                      </a:lnTo>
                      <a:lnTo>
                        <a:pt x="0" y="240"/>
                      </a:lnTo>
                      <a:lnTo>
                        <a:pt x="828" y="244"/>
                      </a:lnTo>
                      <a:lnTo>
                        <a:pt x="932" y="0"/>
                      </a:lnTo>
                      <a:close/>
                    </a:path>
                  </a:pathLst>
                </a:custGeom>
                <a:noFill/>
                <a:ln w="3175" cap="flat" cmpd="sng">
                  <a:solidFill>
                    <a:srgbClr val="FF0000"/>
                  </a:solidFill>
                  <a:prstDash val="sysDot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CCECFF">
                          <a:alpha val="50000"/>
                        </a:srgbClr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45" name="Freeform 544"/>
                <p:cNvSpPr>
                  <a:spLocks/>
                </p:cNvSpPr>
                <p:nvPr/>
              </p:nvSpPr>
              <p:spPr bwMode="auto">
                <a:xfrm>
                  <a:off x="2908" y="2932"/>
                  <a:ext cx="696" cy="248"/>
                </a:xfrm>
                <a:custGeom>
                  <a:avLst/>
                  <a:gdLst>
                    <a:gd name="T0" fmla="*/ 64 w 696"/>
                    <a:gd name="T1" fmla="*/ 0 h 248"/>
                    <a:gd name="T2" fmla="*/ 576 w 696"/>
                    <a:gd name="T3" fmla="*/ 6 h 248"/>
                    <a:gd name="T4" fmla="*/ 696 w 696"/>
                    <a:gd name="T5" fmla="*/ 44 h 248"/>
                    <a:gd name="T6" fmla="*/ 658 w 696"/>
                    <a:gd name="T7" fmla="*/ 244 h 248"/>
                    <a:gd name="T8" fmla="*/ 0 w 696"/>
                    <a:gd name="T9" fmla="*/ 248 h 248"/>
                    <a:gd name="T10" fmla="*/ 64 w 696"/>
                    <a:gd name="T11" fmla="*/ 0 h 2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96" h="248">
                      <a:moveTo>
                        <a:pt x="64" y="0"/>
                      </a:moveTo>
                      <a:lnTo>
                        <a:pt x="576" y="6"/>
                      </a:lnTo>
                      <a:lnTo>
                        <a:pt x="696" y="44"/>
                      </a:lnTo>
                      <a:lnTo>
                        <a:pt x="658" y="244"/>
                      </a:lnTo>
                      <a:lnTo>
                        <a:pt x="0" y="248"/>
                      </a:lnTo>
                      <a:lnTo>
                        <a:pt x="64" y="0"/>
                      </a:lnTo>
                      <a:close/>
                    </a:path>
                  </a:pathLst>
                </a:custGeom>
                <a:noFill/>
                <a:ln w="3175" cap="flat" cmpd="sng">
                  <a:solidFill>
                    <a:srgbClr val="FF0000"/>
                  </a:solidFill>
                  <a:prstDash val="sysDot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CCECFF">
                          <a:alpha val="50000"/>
                        </a:srgbClr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46" name="Freeform 545"/>
                <p:cNvSpPr>
                  <a:spLocks/>
                </p:cNvSpPr>
                <p:nvPr/>
              </p:nvSpPr>
              <p:spPr bwMode="auto">
                <a:xfrm flipV="1">
                  <a:off x="1988" y="1414"/>
                  <a:ext cx="932" cy="244"/>
                </a:xfrm>
                <a:custGeom>
                  <a:avLst/>
                  <a:gdLst>
                    <a:gd name="T0" fmla="*/ 932 w 932"/>
                    <a:gd name="T1" fmla="*/ 0 h 244"/>
                    <a:gd name="T2" fmla="*/ 420 w 932"/>
                    <a:gd name="T3" fmla="*/ 24 h 244"/>
                    <a:gd name="T4" fmla="*/ 76 w 932"/>
                    <a:gd name="T5" fmla="*/ 144 h 244"/>
                    <a:gd name="T6" fmla="*/ 0 w 932"/>
                    <a:gd name="T7" fmla="*/ 240 h 244"/>
                    <a:gd name="T8" fmla="*/ 828 w 932"/>
                    <a:gd name="T9" fmla="*/ 244 h 244"/>
                    <a:gd name="T10" fmla="*/ 932 w 932"/>
                    <a:gd name="T11" fmla="*/ 0 h 2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32" h="244">
                      <a:moveTo>
                        <a:pt x="932" y="0"/>
                      </a:moveTo>
                      <a:lnTo>
                        <a:pt x="420" y="24"/>
                      </a:lnTo>
                      <a:lnTo>
                        <a:pt x="76" y="144"/>
                      </a:lnTo>
                      <a:lnTo>
                        <a:pt x="0" y="240"/>
                      </a:lnTo>
                      <a:lnTo>
                        <a:pt x="828" y="244"/>
                      </a:lnTo>
                      <a:lnTo>
                        <a:pt x="932" y="0"/>
                      </a:lnTo>
                      <a:close/>
                    </a:path>
                  </a:pathLst>
                </a:custGeom>
                <a:noFill/>
                <a:ln w="3175" cap="flat" cmpd="sng">
                  <a:solidFill>
                    <a:srgbClr val="FF0000"/>
                  </a:solidFill>
                  <a:prstDash val="sysDot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CCECFF">
                          <a:alpha val="50000"/>
                        </a:srgbClr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47" name="Freeform 546"/>
                <p:cNvSpPr>
                  <a:spLocks/>
                </p:cNvSpPr>
                <p:nvPr/>
              </p:nvSpPr>
              <p:spPr bwMode="auto">
                <a:xfrm flipV="1">
                  <a:off x="2908" y="1414"/>
                  <a:ext cx="696" cy="248"/>
                </a:xfrm>
                <a:custGeom>
                  <a:avLst/>
                  <a:gdLst>
                    <a:gd name="T0" fmla="*/ 64 w 696"/>
                    <a:gd name="T1" fmla="*/ 0 h 248"/>
                    <a:gd name="T2" fmla="*/ 576 w 696"/>
                    <a:gd name="T3" fmla="*/ 6 h 248"/>
                    <a:gd name="T4" fmla="*/ 696 w 696"/>
                    <a:gd name="T5" fmla="*/ 44 h 248"/>
                    <a:gd name="T6" fmla="*/ 658 w 696"/>
                    <a:gd name="T7" fmla="*/ 244 h 248"/>
                    <a:gd name="T8" fmla="*/ 0 w 696"/>
                    <a:gd name="T9" fmla="*/ 248 h 248"/>
                    <a:gd name="T10" fmla="*/ 64 w 696"/>
                    <a:gd name="T11" fmla="*/ 0 h 2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96" h="248">
                      <a:moveTo>
                        <a:pt x="64" y="0"/>
                      </a:moveTo>
                      <a:lnTo>
                        <a:pt x="576" y="6"/>
                      </a:lnTo>
                      <a:lnTo>
                        <a:pt x="696" y="44"/>
                      </a:lnTo>
                      <a:lnTo>
                        <a:pt x="658" y="244"/>
                      </a:lnTo>
                      <a:lnTo>
                        <a:pt x="0" y="248"/>
                      </a:lnTo>
                      <a:lnTo>
                        <a:pt x="64" y="0"/>
                      </a:lnTo>
                      <a:close/>
                    </a:path>
                  </a:pathLst>
                </a:custGeom>
                <a:noFill/>
                <a:ln w="3175" cap="flat" cmpd="sng">
                  <a:solidFill>
                    <a:srgbClr val="FF0000"/>
                  </a:solidFill>
                  <a:prstDash val="sysDot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CCECFF">
                          <a:alpha val="50000"/>
                        </a:srgbClr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48" name="Freeform 547"/>
                <p:cNvSpPr>
                  <a:spLocks/>
                </p:cNvSpPr>
                <p:nvPr/>
              </p:nvSpPr>
              <p:spPr bwMode="auto">
                <a:xfrm>
                  <a:off x="3852" y="1572"/>
                  <a:ext cx="728" cy="1448"/>
                </a:xfrm>
                <a:custGeom>
                  <a:avLst/>
                  <a:gdLst>
                    <a:gd name="T0" fmla="*/ 612 w 728"/>
                    <a:gd name="T1" fmla="*/ 1448 h 1448"/>
                    <a:gd name="T2" fmla="*/ 704 w 728"/>
                    <a:gd name="T3" fmla="*/ 1128 h 1448"/>
                    <a:gd name="T4" fmla="*/ 728 w 728"/>
                    <a:gd name="T5" fmla="*/ 696 h 1448"/>
                    <a:gd name="T6" fmla="*/ 688 w 728"/>
                    <a:gd name="T7" fmla="*/ 228 h 1448"/>
                    <a:gd name="T8" fmla="*/ 608 w 728"/>
                    <a:gd name="T9" fmla="*/ 0 h 1448"/>
                    <a:gd name="T10" fmla="*/ 20 w 728"/>
                    <a:gd name="T11" fmla="*/ 128 h 1448"/>
                    <a:gd name="T12" fmla="*/ 44 w 728"/>
                    <a:gd name="T13" fmla="*/ 400 h 1448"/>
                    <a:gd name="T14" fmla="*/ 48 w 728"/>
                    <a:gd name="T15" fmla="*/ 708 h 1448"/>
                    <a:gd name="T16" fmla="*/ 48 w 728"/>
                    <a:gd name="T17" fmla="*/ 1044 h 1448"/>
                    <a:gd name="T18" fmla="*/ 0 w 728"/>
                    <a:gd name="T19" fmla="*/ 1340 h 1448"/>
                    <a:gd name="T20" fmla="*/ 596 w 728"/>
                    <a:gd name="T21" fmla="*/ 1444 h 14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728" h="1448">
                      <a:moveTo>
                        <a:pt x="612" y="1448"/>
                      </a:moveTo>
                      <a:lnTo>
                        <a:pt x="704" y="1128"/>
                      </a:lnTo>
                      <a:lnTo>
                        <a:pt x="728" y="696"/>
                      </a:lnTo>
                      <a:lnTo>
                        <a:pt x="688" y="228"/>
                      </a:lnTo>
                      <a:lnTo>
                        <a:pt x="608" y="0"/>
                      </a:lnTo>
                      <a:lnTo>
                        <a:pt x="20" y="128"/>
                      </a:lnTo>
                      <a:lnTo>
                        <a:pt x="44" y="400"/>
                      </a:lnTo>
                      <a:lnTo>
                        <a:pt x="48" y="708"/>
                      </a:lnTo>
                      <a:lnTo>
                        <a:pt x="48" y="1044"/>
                      </a:lnTo>
                      <a:lnTo>
                        <a:pt x="0" y="1340"/>
                      </a:lnTo>
                      <a:lnTo>
                        <a:pt x="596" y="1444"/>
                      </a:lnTo>
                    </a:path>
                  </a:pathLst>
                </a:custGeom>
                <a:noFill/>
                <a:ln w="3175" cap="flat" cmpd="sng">
                  <a:solidFill>
                    <a:srgbClr val="FF0000"/>
                  </a:solidFill>
                  <a:prstDash val="sysDot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CCECFF">
                          <a:alpha val="50000"/>
                        </a:srgbClr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49" name="Freeform 548"/>
                <p:cNvSpPr>
                  <a:spLocks/>
                </p:cNvSpPr>
                <p:nvPr/>
              </p:nvSpPr>
              <p:spPr bwMode="auto">
                <a:xfrm>
                  <a:off x="616" y="2828"/>
                  <a:ext cx="412" cy="384"/>
                </a:xfrm>
                <a:custGeom>
                  <a:avLst/>
                  <a:gdLst>
                    <a:gd name="T0" fmla="*/ 0 w 412"/>
                    <a:gd name="T1" fmla="*/ 0 h 384"/>
                    <a:gd name="T2" fmla="*/ 104 w 412"/>
                    <a:gd name="T3" fmla="*/ 324 h 384"/>
                    <a:gd name="T4" fmla="*/ 208 w 412"/>
                    <a:gd name="T5" fmla="*/ 384 h 384"/>
                    <a:gd name="T6" fmla="*/ 412 w 412"/>
                    <a:gd name="T7" fmla="*/ 344 h 384"/>
                    <a:gd name="T8" fmla="*/ 256 w 412"/>
                    <a:gd name="T9" fmla="*/ 284 h 384"/>
                    <a:gd name="T10" fmla="*/ 148 w 412"/>
                    <a:gd name="T11" fmla="*/ 152 h 384"/>
                    <a:gd name="T12" fmla="*/ 0 w 412"/>
                    <a:gd name="T13" fmla="*/ 0 h 3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12" h="384">
                      <a:moveTo>
                        <a:pt x="0" y="0"/>
                      </a:moveTo>
                      <a:lnTo>
                        <a:pt x="104" y="324"/>
                      </a:lnTo>
                      <a:lnTo>
                        <a:pt x="208" y="384"/>
                      </a:lnTo>
                      <a:lnTo>
                        <a:pt x="412" y="344"/>
                      </a:lnTo>
                      <a:lnTo>
                        <a:pt x="256" y="284"/>
                      </a:lnTo>
                      <a:lnTo>
                        <a:pt x="148" y="15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3175" cap="flat" cmpd="sng">
                  <a:solidFill>
                    <a:srgbClr val="FF0000"/>
                  </a:solidFill>
                  <a:prstDash val="sysDot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CCECFF">
                          <a:alpha val="50000"/>
                        </a:srgbClr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50" name="Freeform 549"/>
                <p:cNvSpPr>
                  <a:spLocks/>
                </p:cNvSpPr>
                <p:nvPr/>
              </p:nvSpPr>
              <p:spPr bwMode="auto">
                <a:xfrm>
                  <a:off x="844" y="3080"/>
                  <a:ext cx="904" cy="16"/>
                </a:xfrm>
                <a:custGeom>
                  <a:avLst/>
                  <a:gdLst>
                    <a:gd name="T0" fmla="*/ 0 w 904"/>
                    <a:gd name="T1" fmla="*/ 0 h 16"/>
                    <a:gd name="T2" fmla="*/ 540 w 904"/>
                    <a:gd name="T3" fmla="*/ 16 h 16"/>
                    <a:gd name="T4" fmla="*/ 904 w 904"/>
                    <a:gd name="T5" fmla="*/ 4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904" h="16">
                      <a:moveTo>
                        <a:pt x="0" y="0"/>
                      </a:moveTo>
                      <a:lnTo>
                        <a:pt x="540" y="16"/>
                      </a:lnTo>
                      <a:lnTo>
                        <a:pt x="904" y="4"/>
                      </a:lnTo>
                    </a:path>
                  </a:pathLst>
                </a:custGeom>
                <a:noFill/>
                <a:ln w="3175" cap="flat" cmpd="sng">
                  <a:solidFill>
                    <a:srgbClr val="FF0000"/>
                  </a:solidFill>
                  <a:prstDash val="sysDot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>
                          <a:alpha val="50000"/>
                        </a:srgbClr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51" name="Freeform 550"/>
                <p:cNvSpPr>
                  <a:spLocks/>
                </p:cNvSpPr>
                <p:nvPr/>
              </p:nvSpPr>
              <p:spPr bwMode="auto">
                <a:xfrm>
                  <a:off x="664" y="2792"/>
                  <a:ext cx="1084" cy="288"/>
                </a:xfrm>
                <a:custGeom>
                  <a:avLst/>
                  <a:gdLst>
                    <a:gd name="T0" fmla="*/ 0 w 1072"/>
                    <a:gd name="T1" fmla="*/ 0 h 284"/>
                    <a:gd name="T2" fmla="*/ 460 w 1072"/>
                    <a:gd name="T3" fmla="*/ 168 h 284"/>
                    <a:gd name="T4" fmla="*/ 1072 w 1072"/>
                    <a:gd name="T5" fmla="*/ 284 h 2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072" h="284">
                      <a:moveTo>
                        <a:pt x="0" y="0"/>
                      </a:moveTo>
                      <a:lnTo>
                        <a:pt x="460" y="168"/>
                      </a:lnTo>
                      <a:lnTo>
                        <a:pt x="1072" y="284"/>
                      </a:lnTo>
                    </a:path>
                  </a:pathLst>
                </a:custGeom>
                <a:noFill/>
                <a:ln w="3175" cap="flat" cmpd="sng">
                  <a:solidFill>
                    <a:srgbClr val="FF0000"/>
                  </a:solidFill>
                  <a:prstDash val="sysDot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>
                          <a:alpha val="50000"/>
                        </a:srgbClr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52" name="Freeform 551"/>
                <p:cNvSpPr>
                  <a:spLocks/>
                </p:cNvSpPr>
                <p:nvPr/>
              </p:nvSpPr>
              <p:spPr bwMode="auto">
                <a:xfrm>
                  <a:off x="536" y="1816"/>
                  <a:ext cx="132" cy="972"/>
                </a:xfrm>
                <a:custGeom>
                  <a:avLst/>
                  <a:gdLst>
                    <a:gd name="T0" fmla="*/ 12 w 132"/>
                    <a:gd name="T1" fmla="*/ 192 h 972"/>
                    <a:gd name="T2" fmla="*/ 44 w 132"/>
                    <a:gd name="T3" fmla="*/ 56 h 972"/>
                    <a:gd name="T4" fmla="*/ 132 w 132"/>
                    <a:gd name="T5" fmla="*/ 0 h 972"/>
                    <a:gd name="T6" fmla="*/ 92 w 132"/>
                    <a:gd name="T7" fmla="*/ 200 h 972"/>
                    <a:gd name="T8" fmla="*/ 80 w 132"/>
                    <a:gd name="T9" fmla="*/ 484 h 972"/>
                    <a:gd name="T10" fmla="*/ 100 w 132"/>
                    <a:gd name="T11" fmla="*/ 792 h 972"/>
                    <a:gd name="T12" fmla="*/ 132 w 132"/>
                    <a:gd name="T13" fmla="*/ 972 h 972"/>
                    <a:gd name="T14" fmla="*/ 44 w 132"/>
                    <a:gd name="T15" fmla="*/ 912 h 972"/>
                    <a:gd name="T16" fmla="*/ 13 w 132"/>
                    <a:gd name="T17" fmla="*/ 796 h 972"/>
                    <a:gd name="T18" fmla="*/ 0 w 132"/>
                    <a:gd name="T19" fmla="*/ 480 h 972"/>
                    <a:gd name="T20" fmla="*/ 12 w 132"/>
                    <a:gd name="T21" fmla="*/ 192 h 9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32" h="972">
                      <a:moveTo>
                        <a:pt x="12" y="192"/>
                      </a:moveTo>
                      <a:lnTo>
                        <a:pt x="44" y="56"/>
                      </a:lnTo>
                      <a:lnTo>
                        <a:pt x="132" y="0"/>
                      </a:lnTo>
                      <a:lnTo>
                        <a:pt x="92" y="200"/>
                      </a:lnTo>
                      <a:lnTo>
                        <a:pt x="80" y="484"/>
                      </a:lnTo>
                      <a:lnTo>
                        <a:pt x="100" y="792"/>
                      </a:lnTo>
                      <a:lnTo>
                        <a:pt x="132" y="972"/>
                      </a:lnTo>
                      <a:lnTo>
                        <a:pt x="44" y="912"/>
                      </a:lnTo>
                      <a:lnTo>
                        <a:pt x="13" y="796"/>
                      </a:lnTo>
                      <a:lnTo>
                        <a:pt x="0" y="480"/>
                      </a:lnTo>
                      <a:lnTo>
                        <a:pt x="12" y="192"/>
                      </a:lnTo>
                      <a:close/>
                    </a:path>
                  </a:pathLst>
                </a:custGeom>
                <a:noFill/>
                <a:ln w="3175" cap="flat" cmpd="sng">
                  <a:solidFill>
                    <a:srgbClr val="FF0000"/>
                  </a:solidFill>
                  <a:prstDash val="sysDot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>
                          <a:alpha val="50000"/>
                        </a:srgbClr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53" name="Line 552"/>
                <p:cNvSpPr>
                  <a:spLocks noChangeShapeType="1"/>
                </p:cNvSpPr>
                <p:nvPr/>
              </p:nvSpPr>
              <p:spPr bwMode="auto">
                <a:xfrm>
                  <a:off x="576" y="2736"/>
                  <a:ext cx="48" cy="104"/>
                </a:xfrm>
                <a:prstGeom prst="line">
                  <a:avLst/>
                </a:prstGeom>
                <a:noFill/>
                <a:ln w="3175">
                  <a:solidFill>
                    <a:srgbClr val="FF000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54" name="Freeform 553"/>
                <p:cNvSpPr>
                  <a:spLocks/>
                </p:cNvSpPr>
                <p:nvPr/>
              </p:nvSpPr>
              <p:spPr bwMode="auto">
                <a:xfrm>
                  <a:off x="1808" y="2924"/>
                  <a:ext cx="2068" cy="316"/>
                </a:xfrm>
                <a:custGeom>
                  <a:avLst/>
                  <a:gdLst>
                    <a:gd name="T0" fmla="*/ 1952 w 2068"/>
                    <a:gd name="T1" fmla="*/ 316 h 316"/>
                    <a:gd name="T2" fmla="*/ 2068 w 2068"/>
                    <a:gd name="T3" fmla="*/ 228 h 316"/>
                    <a:gd name="T4" fmla="*/ 2068 w 2068"/>
                    <a:gd name="T5" fmla="*/ 176 h 316"/>
                    <a:gd name="T6" fmla="*/ 1676 w 2068"/>
                    <a:gd name="T7" fmla="*/ 0 h 316"/>
                    <a:gd name="T8" fmla="*/ 1084 w 2068"/>
                    <a:gd name="T9" fmla="*/ 12 h 316"/>
                    <a:gd name="T10" fmla="*/ 588 w 2068"/>
                    <a:gd name="T11" fmla="*/ 32 h 316"/>
                    <a:gd name="T12" fmla="*/ 84 w 2068"/>
                    <a:gd name="T13" fmla="*/ 216 h 316"/>
                    <a:gd name="T14" fmla="*/ 0 w 2068"/>
                    <a:gd name="T15" fmla="*/ 316 h 3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068" h="316">
                      <a:moveTo>
                        <a:pt x="1952" y="316"/>
                      </a:moveTo>
                      <a:lnTo>
                        <a:pt x="2068" y="228"/>
                      </a:lnTo>
                      <a:lnTo>
                        <a:pt x="2068" y="176"/>
                      </a:lnTo>
                      <a:lnTo>
                        <a:pt x="1676" y="0"/>
                      </a:lnTo>
                      <a:lnTo>
                        <a:pt x="1084" y="12"/>
                      </a:lnTo>
                      <a:lnTo>
                        <a:pt x="588" y="32"/>
                      </a:lnTo>
                      <a:lnTo>
                        <a:pt x="84" y="216"/>
                      </a:lnTo>
                      <a:lnTo>
                        <a:pt x="0" y="316"/>
                      </a:lnTo>
                    </a:path>
                  </a:pathLst>
                </a:custGeom>
                <a:noFill/>
                <a:ln w="3175" cap="flat" cmpd="sng">
                  <a:solidFill>
                    <a:srgbClr val="FF0000"/>
                  </a:solidFill>
                  <a:prstDash val="sysDot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>
                          <a:alpha val="50000"/>
                        </a:srgbClr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55" name="Line 554"/>
                <p:cNvSpPr>
                  <a:spLocks noChangeShapeType="1"/>
                </p:cNvSpPr>
                <p:nvPr/>
              </p:nvSpPr>
              <p:spPr bwMode="auto">
                <a:xfrm flipH="1">
                  <a:off x="2784" y="3156"/>
                  <a:ext cx="40" cy="92"/>
                </a:xfrm>
                <a:prstGeom prst="line">
                  <a:avLst/>
                </a:prstGeom>
                <a:noFill/>
                <a:ln w="3175">
                  <a:solidFill>
                    <a:srgbClr val="FF000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56" name="Freeform 555"/>
                <p:cNvSpPr>
                  <a:spLocks/>
                </p:cNvSpPr>
                <p:nvPr/>
              </p:nvSpPr>
              <p:spPr bwMode="auto">
                <a:xfrm flipV="1">
                  <a:off x="1808" y="1348"/>
                  <a:ext cx="2068" cy="316"/>
                </a:xfrm>
                <a:custGeom>
                  <a:avLst/>
                  <a:gdLst>
                    <a:gd name="T0" fmla="*/ 1952 w 2068"/>
                    <a:gd name="T1" fmla="*/ 316 h 316"/>
                    <a:gd name="T2" fmla="*/ 2068 w 2068"/>
                    <a:gd name="T3" fmla="*/ 228 h 316"/>
                    <a:gd name="T4" fmla="*/ 2068 w 2068"/>
                    <a:gd name="T5" fmla="*/ 176 h 316"/>
                    <a:gd name="T6" fmla="*/ 1676 w 2068"/>
                    <a:gd name="T7" fmla="*/ 0 h 316"/>
                    <a:gd name="T8" fmla="*/ 1084 w 2068"/>
                    <a:gd name="T9" fmla="*/ 12 h 316"/>
                    <a:gd name="T10" fmla="*/ 588 w 2068"/>
                    <a:gd name="T11" fmla="*/ 32 h 316"/>
                    <a:gd name="T12" fmla="*/ 84 w 2068"/>
                    <a:gd name="T13" fmla="*/ 216 h 316"/>
                    <a:gd name="T14" fmla="*/ 0 w 2068"/>
                    <a:gd name="T15" fmla="*/ 316 h 3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068" h="316">
                      <a:moveTo>
                        <a:pt x="1952" y="316"/>
                      </a:moveTo>
                      <a:lnTo>
                        <a:pt x="2068" y="228"/>
                      </a:lnTo>
                      <a:lnTo>
                        <a:pt x="2068" y="176"/>
                      </a:lnTo>
                      <a:lnTo>
                        <a:pt x="1676" y="0"/>
                      </a:lnTo>
                      <a:lnTo>
                        <a:pt x="1084" y="12"/>
                      </a:lnTo>
                      <a:lnTo>
                        <a:pt x="588" y="32"/>
                      </a:lnTo>
                      <a:lnTo>
                        <a:pt x="84" y="216"/>
                      </a:lnTo>
                      <a:lnTo>
                        <a:pt x="0" y="316"/>
                      </a:lnTo>
                    </a:path>
                  </a:pathLst>
                </a:custGeom>
                <a:noFill/>
                <a:ln w="3175" cap="flat" cmpd="sng">
                  <a:solidFill>
                    <a:srgbClr val="FF0000"/>
                  </a:solidFill>
                  <a:prstDash val="sysDot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>
                          <a:alpha val="50000"/>
                        </a:srgbClr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57" name="Freeform 556"/>
                <p:cNvSpPr>
                  <a:spLocks/>
                </p:cNvSpPr>
                <p:nvPr/>
              </p:nvSpPr>
              <p:spPr bwMode="auto">
                <a:xfrm flipV="1">
                  <a:off x="616" y="1388"/>
                  <a:ext cx="412" cy="384"/>
                </a:xfrm>
                <a:custGeom>
                  <a:avLst/>
                  <a:gdLst>
                    <a:gd name="T0" fmla="*/ 0 w 412"/>
                    <a:gd name="T1" fmla="*/ 0 h 384"/>
                    <a:gd name="T2" fmla="*/ 104 w 412"/>
                    <a:gd name="T3" fmla="*/ 324 h 384"/>
                    <a:gd name="T4" fmla="*/ 208 w 412"/>
                    <a:gd name="T5" fmla="*/ 384 h 384"/>
                    <a:gd name="T6" fmla="*/ 412 w 412"/>
                    <a:gd name="T7" fmla="*/ 344 h 384"/>
                    <a:gd name="T8" fmla="*/ 256 w 412"/>
                    <a:gd name="T9" fmla="*/ 284 h 384"/>
                    <a:gd name="T10" fmla="*/ 148 w 412"/>
                    <a:gd name="T11" fmla="*/ 152 h 384"/>
                    <a:gd name="T12" fmla="*/ 0 w 412"/>
                    <a:gd name="T13" fmla="*/ 0 h 3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12" h="384">
                      <a:moveTo>
                        <a:pt x="0" y="0"/>
                      </a:moveTo>
                      <a:lnTo>
                        <a:pt x="104" y="324"/>
                      </a:lnTo>
                      <a:lnTo>
                        <a:pt x="208" y="384"/>
                      </a:lnTo>
                      <a:lnTo>
                        <a:pt x="412" y="344"/>
                      </a:lnTo>
                      <a:lnTo>
                        <a:pt x="256" y="284"/>
                      </a:lnTo>
                      <a:lnTo>
                        <a:pt x="148" y="15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3175" cap="flat" cmpd="sng">
                  <a:solidFill>
                    <a:srgbClr val="FF0000"/>
                  </a:solidFill>
                  <a:prstDash val="sysDot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CCECFF">
                          <a:alpha val="50000"/>
                        </a:srgbClr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58" name="Freeform 557"/>
                <p:cNvSpPr>
                  <a:spLocks/>
                </p:cNvSpPr>
                <p:nvPr/>
              </p:nvSpPr>
              <p:spPr bwMode="auto">
                <a:xfrm flipV="1">
                  <a:off x="844" y="1504"/>
                  <a:ext cx="904" cy="16"/>
                </a:xfrm>
                <a:custGeom>
                  <a:avLst/>
                  <a:gdLst>
                    <a:gd name="T0" fmla="*/ 0 w 904"/>
                    <a:gd name="T1" fmla="*/ 0 h 16"/>
                    <a:gd name="T2" fmla="*/ 540 w 904"/>
                    <a:gd name="T3" fmla="*/ 16 h 16"/>
                    <a:gd name="T4" fmla="*/ 904 w 904"/>
                    <a:gd name="T5" fmla="*/ 4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904" h="16">
                      <a:moveTo>
                        <a:pt x="0" y="0"/>
                      </a:moveTo>
                      <a:lnTo>
                        <a:pt x="540" y="16"/>
                      </a:lnTo>
                      <a:lnTo>
                        <a:pt x="904" y="4"/>
                      </a:lnTo>
                    </a:path>
                  </a:pathLst>
                </a:custGeom>
                <a:noFill/>
                <a:ln w="3175" cap="flat" cmpd="sng">
                  <a:solidFill>
                    <a:srgbClr val="FF0000"/>
                  </a:solidFill>
                  <a:prstDash val="sysDot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>
                          <a:alpha val="50000"/>
                        </a:srgbClr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59" name="Freeform 558"/>
                <p:cNvSpPr>
                  <a:spLocks/>
                </p:cNvSpPr>
                <p:nvPr/>
              </p:nvSpPr>
              <p:spPr bwMode="auto">
                <a:xfrm flipV="1">
                  <a:off x="664" y="1520"/>
                  <a:ext cx="1084" cy="288"/>
                </a:xfrm>
                <a:custGeom>
                  <a:avLst/>
                  <a:gdLst>
                    <a:gd name="T0" fmla="*/ 0 w 1072"/>
                    <a:gd name="T1" fmla="*/ 0 h 284"/>
                    <a:gd name="T2" fmla="*/ 460 w 1072"/>
                    <a:gd name="T3" fmla="*/ 168 h 284"/>
                    <a:gd name="T4" fmla="*/ 1072 w 1072"/>
                    <a:gd name="T5" fmla="*/ 284 h 2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072" h="284">
                      <a:moveTo>
                        <a:pt x="0" y="0"/>
                      </a:moveTo>
                      <a:lnTo>
                        <a:pt x="460" y="168"/>
                      </a:lnTo>
                      <a:lnTo>
                        <a:pt x="1072" y="284"/>
                      </a:lnTo>
                    </a:path>
                  </a:pathLst>
                </a:custGeom>
                <a:noFill/>
                <a:ln w="3175" cap="flat" cmpd="sng">
                  <a:solidFill>
                    <a:srgbClr val="FF0000"/>
                  </a:solidFill>
                  <a:prstDash val="sysDot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>
                          <a:alpha val="50000"/>
                        </a:srgbClr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60" name="Line 559"/>
                <p:cNvSpPr>
                  <a:spLocks noChangeShapeType="1"/>
                </p:cNvSpPr>
                <p:nvPr/>
              </p:nvSpPr>
              <p:spPr bwMode="auto">
                <a:xfrm flipV="1">
                  <a:off x="576" y="1760"/>
                  <a:ext cx="48" cy="104"/>
                </a:xfrm>
                <a:prstGeom prst="line">
                  <a:avLst/>
                </a:prstGeom>
                <a:noFill/>
                <a:ln w="3175">
                  <a:solidFill>
                    <a:srgbClr val="FF000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61" name="Freeform 560"/>
                <p:cNvSpPr>
                  <a:spLocks/>
                </p:cNvSpPr>
                <p:nvPr/>
              </p:nvSpPr>
              <p:spPr bwMode="auto">
                <a:xfrm>
                  <a:off x="4456" y="2996"/>
                  <a:ext cx="544" cy="20"/>
                </a:xfrm>
                <a:custGeom>
                  <a:avLst/>
                  <a:gdLst>
                    <a:gd name="T0" fmla="*/ 0 w 544"/>
                    <a:gd name="T1" fmla="*/ 20 h 20"/>
                    <a:gd name="T2" fmla="*/ 488 w 544"/>
                    <a:gd name="T3" fmla="*/ 16 h 20"/>
                    <a:gd name="T4" fmla="*/ 544 w 544"/>
                    <a:gd name="T5" fmla="*/ 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544" h="20">
                      <a:moveTo>
                        <a:pt x="0" y="20"/>
                      </a:moveTo>
                      <a:lnTo>
                        <a:pt x="488" y="16"/>
                      </a:lnTo>
                      <a:lnTo>
                        <a:pt x="544" y="0"/>
                      </a:lnTo>
                    </a:path>
                  </a:pathLst>
                </a:custGeom>
                <a:noFill/>
                <a:ln w="3175" cap="flat" cmpd="sng">
                  <a:solidFill>
                    <a:srgbClr val="FF0000"/>
                  </a:solidFill>
                  <a:prstDash val="sysDot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>
                          <a:alpha val="50000"/>
                        </a:srgbClr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62" name="Freeform 561"/>
                <p:cNvSpPr>
                  <a:spLocks/>
                </p:cNvSpPr>
                <p:nvPr/>
              </p:nvSpPr>
              <p:spPr bwMode="auto">
                <a:xfrm>
                  <a:off x="4456" y="1572"/>
                  <a:ext cx="532" cy="20"/>
                </a:xfrm>
                <a:custGeom>
                  <a:avLst/>
                  <a:gdLst>
                    <a:gd name="T0" fmla="*/ 0 w 532"/>
                    <a:gd name="T1" fmla="*/ 0 h 20"/>
                    <a:gd name="T2" fmla="*/ 476 w 532"/>
                    <a:gd name="T3" fmla="*/ 4 h 20"/>
                    <a:gd name="T4" fmla="*/ 532 w 532"/>
                    <a:gd name="T5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532" h="20">
                      <a:moveTo>
                        <a:pt x="0" y="0"/>
                      </a:moveTo>
                      <a:lnTo>
                        <a:pt x="476" y="4"/>
                      </a:lnTo>
                      <a:lnTo>
                        <a:pt x="532" y="20"/>
                      </a:lnTo>
                    </a:path>
                  </a:pathLst>
                </a:custGeom>
                <a:noFill/>
                <a:ln w="3175" cap="flat" cmpd="sng">
                  <a:solidFill>
                    <a:srgbClr val="FF0000"/>
                  </a:solidFill>
                  <a:prstDash val="sysDot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>
                          <a:alpha val="50000"/>
                        </a:srgbClr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63" name="Freeform 562"/>
                <p:cNvSpPr>
                  <a:spLocks/>
                </p:cNvSpPr>
                <p:nvPr/>
              </p:nvSpPr>
              <p:spPr bwMode="auto">
                <a:xfrm>
                  <a:off x="4896" y="1440"/>
                  <a:ext cx="148" cy="1716"/>
                </a:xfrm>
                <a:custGeom>
                  <a:avLst/>
                  <a:gdLst>
                    <a:gd name="T0" fmla="*/ 0 w 148"/>
                    <a:gd name="T1" fmla="*/ 0 h 1716"/>
                    <a:gd name="T2" fmla="*/ 76 w 148"/>
                    <a:gd name="T3" fmla="*/ 64 h 1716"/>
                    <a:gd name="T4" fmla="*/ 108 w 148"/>
                    <a:gd name="T5" fmla="*/ 156 h 1716"/>
                    <a:gd name="T6" fmla="*/ 148 w 148"/>
                    <a:gd name="T7" fmla="*/ 788 h 1716"/>
                    <a:gd name="T8" fmla="*/ 104 w 148"/>
                    <a:gd name="T9" fmla="*/ 1568 h 1716"/>
                    <a:gd name="T10" fmla="*/ 84 w 148"/>
                    <a:gd name="T11" fmla="*/ 1652 h 1716"/>
                    <a:gd name="T12" fmla="*/ 1 w 148"/>
                    <a:gd name="T13" fmla="*/ 1716 h 17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48" h="1716">
                      <a:moveTo>
                        <a:pt x="0" y="0"/>
                      </a:moveTo>
                      <a:lnTo>
                        <a:pt x="76" y="64"/>
                      </a:lnTo>
                      <a:lnTo>
                        <a:pt x="108" y="156"/>
                      </a:lnTo>
                      <a:lnTo>
                        <a:pt x="148" y="788"/>
                      </a:lnTo>
                      <a:lnTo>
                        <a:pt x="104" y="1568"/>
                      </a:lnTo>
                      <a:lnTo>
                        <a:pt x="84" y="1652"/>
                      </a:lnTo>
                      <a:lnTo>
                        <a:pt x="1" y="1716"/>
                      </a:lnTo>
                    </a:path>
                  </a:pathLst>
                </a:custGeom>
                <a:noFill/>
                <a:ln w="3175" cap="flat" cmpd="sng">
                  <a:solidFill>
                    <a:srgbClr val="FF0000"/>
                  </a:solidFill>
                  <a:prstDash val="sysDot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>
                          <a:alpha val="50000"/>
                        </a:srgbClr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64" name="Freeform 563"/>
                <p:cNvSpPr>
                  <a:spLocks/>
                </p:cNvSpPr>
                <p:nvPr/>
              </p:nvSpPr>
              <p:spPr bwMode="auto">
                <a:xfrm>
                  <a:off x="4856" y="1500"/>
                  <a:ext cx="136" cy="1580"/>
                </a:xfrm>
                <a:custGeom>
                  <a:avLst/>
                  <a:gdLst>
                    <a:gd name="T0" fmla="*/ 0 w 136"/>
                    <a:gd name="T1" fmla="*/ 0 h 1580"/>
                    <a:gd name="T2" fmla="*/ 96 w 136"/>
                    <a:gd name="T3" fmla="*/ 80 h 1580"/>
                    <a:gd name="T4" fmla="*/ 136 w 136"/>
                    <a:gd name="T5" fmla="*/ 780 h 1580"/>
                    <a:gd name="T6" fmla="*/ 96 w 136"/>
                    <a:gd name="T7" fmla="*/ 1504 h 1580"/>
                    <a:gd name="T8" fmla="*/ 1 w 136"/>
                    <a:gd name="T9" fmla="*/ 1580 h 15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6" h="1580">
                      <a:moveTo>
                        <a:pt x="0" y="0"/>
                      </a:moveTo>
                      <a:lnTo>
                        <a:pt x="96" y="80"/>
                      </a:lnTo>
                      <a:lnTo>
                        <a:pt x="136" y="780"/>
                      </a:lnTo>
                      <a:lnTo>
                        <a:pt x="96" y="1504"/>
                      </a:lnTo>
                      <a:lnTo>
                        <a:pt x="1" y="1580"/>
                      </a:lnTo>
                    </a:path>
                  </a:pathLst>
                </a:custGeom>
                <a:noFill/>
                <a:ln w="3175" cap="flat" cmpd="sng">
                  <a:solidFill>
                    <a:srgbClr val="FF0000"/>
                  </a:solidFill>
                  <a:prstDash val="sysDot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>
                          <a:alpha val="50000"/>
                        </a:srgbClr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65" name="Freeform 564"/>
                <p:cNvSpPr>
                  <a:spLocks/>
                </p:cNvSpPr>
                <p:nvPr/>
              </p:nvSpPr>
              <p:spPr bwMode="auto">
                <a:xfrm>
                  <a:off x="4950" y="2603"/>
                  <a:ext cx="75" cy="402"/>
                </a:xfrm>
                <a:custGeom>
                  <a:avLst/>
                  <a:gdLst>
                    <a:gd name="T0" fmla="*/ 0 w 66"/>
                    <a:gd name="T1" fmla="*/ 306 h 306"/>
                    <a:gd name="T2" fmla="*/ 50 w 66"/>
                    <a:gd name="T3" fmla="*/ 299 h 306"/>
                    <a:gd name="T4" fmla="*/ 66 w 66"/>
                    <a:gd name="T5" fmla="*/ 6 h 306"/>
                    <a:gd name="T6" fmla="*/ 18 w 66"/>
                    <a:gd name="T7" fmla="*/ 0 h 306"/>
                    <a:gd name="T8" fmla="*/ 0 w 66"/>
                    <a:gd name="T9" fmla="*/ 306 h 3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6" h="306">
                      <a:moveTo>
                        <a:pt x="0" y="306"/>
                      </a:moveTo>
                      <a:lnTo>
                        <a:pt x="50" y="299"/>
                      </a:lnTo>
                      <a:lnTo>
                        <a:pt x="66" y="6"/>
                      </a:lnTo>
                      <a:lnTo>
                        <a:pt x="18" y="0"/>
                      </a:lnTo>
                      <a:lnTo>
                        <a:pt x="0" y="306"/>
                      </a:lnTo>
                      <a:close/>
                    </a:path>
                  </a:pathLst>
                </a:custGeom>
                <a:noFill/>
                <a:ln w="3175" cap="flat" cmpd="sng">
                  <a:solidFill>
                    <a:srgbClr val="FF0000"/>
                  </a:solidFill>
                  <a:prstDash val="sysDot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CCFF">
                          <a:alpha val="50000"/>
                        </a:srgbClr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66" name="Freeform 565"/>
                <p:cNvSpPr>
                  <a:spLocks/>
                </p:cNvSpPr>
                <p:nvPr/>
              </p:nvSpPr>
              <p:spPr bwMode="auto">
                <a:xfrm flipV="1">
                  <a:off x="4956" y="1584"/>
                  <a:ext cx="66" cy="402"/>
                </a:xfrm>
                <a:custGeom>
                  <a:avLst/>
                  <a:gdLst>
                    <a:gd name="T0" fmla="*/ 0 w 66"/>
                    <a:gd name="T1" fmla="*/ 306 h 306"/>
                    <a:gd name="T2" fmla="*/ 50 w 66"/>
                    <a:gd name="T3" fmla="*/ 299 h 306"/>
                    <a:gd name="T4" fmla="*/ 66 w 66"/>
                    <a:gd name="T5" fmla="*/ 6 h 306"/>
                    <a:gd name="T6" fmla="*/ 18 w 66"/>
                    <a:gd name="T7" fmla="*/ 0 h 306"/>
                    <a:gd name="T8" fmla="*/ 0 w 66"/>
                    <a:gd name="T9" fmla="*/ 306 h 3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6" h="306">
                      <a:moveTo>
                        <a:pt x="0" y="306"/>
                      </a:moveTo>
                      <a:lnTo>
                        <a:pt x="50" y="299"/>
                      </a:lnTo>
                      <a:lnTo>
                        <a:pt x="66" y="6"/>
                      </a:lnTo>
                      <a:lnTo>
                        <a:pt x="18" y="0"/>
                      </a:lnTo>
                      <a:lnTo>
                        <a:pt x="0" y="306"/>
                      </a:lnTo>
                      <a:close/>
                    </a:path>
                  </a:pathLst>
                </a:custGeom>
                <a:noFill/>
                <a:ln w="3175" cap="flat" cmpd="sng">
                  <a:solidFill>
                    <a:srgbClr val="FF0000"/>
                  </a:solidFill>
                  <a:prstDash val="sysDot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CCFF">
                          <a:alpha val="50000"/>
                        </a:srgbClr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67" name="Line 566"/>
                <p:cNvSpPr>
                  <a:spLocks noChangeShapeType="1"/>
                </p:cNvSpPr>
                <p:nvPr/>
              </p:nvSpPr>
              <p:spPr bwMode="auto">
                <a:xfrm flipV="1">
                  <a:off x="2788" y="3176"/>
                  <a:ext cx="1058" cy="4"/>
                </a:xfrm>
                <a:prstGeom prst="line">
                  <a:avLst/>
                </a:prstGeom>
                <a:noFill/>
                <a:ln w="3175">
                  <a:solidFill>
                    <a:srgbClr val="FF000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68" name="Line 567"/>
                <p:cNvSpPr>
                  <a:spLocks noChangeShapeType="1"/>
                </p:cNvSpPr>
                <p:nvPr/>
              </p:nvSpPr>
              <p:spPr bwMode="auto">
                <a:xfrm>
                  <a:off x="2788" y="1412"/>
                  <a:ext cx="1058" cy="4"/>
                </a:xfrm>
                <a:prstGeom prst="line">
                  <a:avLst/>
                </a:prstGeom>
                <a:noFill/>
                <a:ln w="3175">
                  <a:solidFill>
                    <a:srgbClr val="FF000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536" name="AutoShape 568"/>
              <p:cNvSpPr>
                <a:spLocks noChangeArrowheads="1"/>
              </p:cNvSpPr>
              <p:nvPr/>
            </p:nvSpPr>
            <p:spPr bwMode="auto">
              <a:xfrm>
                <a:off x="721" y="2737"/>
                <a:ext cx="27" cy="68"/>
              </a:xfrm>
              <a:prstGeom prst="roundRect">
                <a:avLst>
                  <a:gd name="adj" fmla="val 16667"/>
                </a:avLst>
              </a:prstGeom>
              <a:noFill/>
              <a:ln w="3175">
                <a:solidFill>
                  <a:srgbClr val="FF0000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333333">
                        <a:alpha val="50000"/>
                      </a:srgbClr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id-ID">
                  <a:solidFill>
                    <a:prstClr val="black"/>
                  </a:solidFill>
                </a:endParaRPr>
              </a:p>
            </p:txBody>
          </p:sp>
          <p:sp>
            <p:nvSpPr>
              <p:cNvPr id="537" name="AutoShape 569"/>
              <p:cNvSpPr>
                <a:spLocks noChangeArrowheads="1"/>
              </p:cNvSpPr>
              <p:nvPr/>
            </p:nvSpPr>
            <p:spPr bwMode="auto">
              <a:xfrm>
                <a:off x="886" y="2737"/>
                <a:ext cx="29" cy="68"/>
              </a:xfrm>
              <a:prstGeom prst="roundRect">
                <a:avLst>
                  <a:gd name="adj" fmla="val 16667"/>
                </a:avLst>
              </a:prstGeom>
              <a:noFill/>
              <a:ln w="3175">
                <a:solidFill>
                  <a:srgbClr val="FF0000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333333">
                        <a:alpha val="50000"/>
                      </a:srgbClr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id-ID">
                  <a:solidFill>
                    <a:prstClr val="black"/>
                  </a:solidFill>
                </a:endParaRPr>
              </a:p>
            </p:txBody>
          </p:sp>
          <p:sp>
            <p:nvSpPr>
              <p:cNvPr id="538" name="AutoShape 570"/>
              <p:cNvSpPr>
                <a:spLocks noChangeArrowheads="1"/>
              </p:cNvSpPr>
              <p:nvPr/>
            </p:nvSpPr>
            <p:spPr bwMode="auto">
              <a:xfrm rot="1312375">
                <a:off x="721" y="2493"/>
                <a:ext cx="27" cy="68"/>
              </a:xfrm>
              <a:prstGeom prst="roundRect">
                <a:avLst>
                  <a:gd name="adj" fmla="val 16667"/>
                </a:avLst>
              </a:prstGeom>
              <a:noFill/>
              <a:ln w="3175">
                <a:solidFill>
                  <a:srgbClr val="FF0000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333333">
                        <a:alpha val="50000"/>
                      </a:srgbClr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id-ID">
                  <a:solidFill>
                    <a:prstClr val="black"/>
                  </a:solidFill>
                </a:endParaRPr>
              </a:p>
            </p:txBody>
          </p:sp>
          <p:sp>
            <p:nvSpPr>
              <p:cNvPr id="539" name="AutoShape 571"/>
              <p:cNvSpPr>
                <a:spLocks noChangeArrowheads="1"/>
              </p:cNvSpPr>
              <p:nvPr/>
            </p:nvSpPr>
            <p:spPr bwMode="auto">
              <a:xfrm rot="1357191">
                <a:off x="886" y="2493"/>
                <a:ext cx="29" cy="68"/>
              </a:xfrm>
              <a:prstGeom prst="roundRect">
                <a:avLst>
                  <a:gd name="adj" fmla="val 16667"/>
                </a:avLst>
              </a:prstGeom>
              <a:noFill/>
              <a:ln w="3175">
                <a:solidFill>
                  <a:srgbClr val="FF0000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333333">
                        <a:alpha val="50000"/>
                      </a:srgbClr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id-ID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69" name="Group 572"/>
            <p:cNvGrpSpPr>
              <a:grpSpLocks/>
            </p:cNvGrpSpPr>
            <p:nvPr/>
          </p:nvGrpSpPr>
          <p:grpSpPr bwMode="auto">
            <a:xfrm>
              <a:off x="812800" y="4981416"/>
              <a:ext cx="379413" cy="782638"/>
              <a:chOff x="4123" y="2928"/>
              <a:chExt cx="191" cy="394"/>
            </a:xfrm>
          </p:grpSpPr>
          <p:grpSp>
            <p:nvGrpSpPr>
              <p:cNvPr id="570" name="Group 573"/>
              <p:cNvGrpSpPr>
                <a:grpSpLocks/>
              </p:cNvGrpSpPr>
              <p:nvPr/>
            </p:nvGrpSpPr>
            <p:grpSpPr bwMode="auto">
              <a:xfrm rot="5400000">
                <a:off x="4022" y="3029"/>
                <a:ext cx="394" cy="191"/>
                <a:chOff x="432" y="1149"/>
                <a:chExt cx="4698" cy="2283"/>
              </a:xfrm>
            </p:grpSpPr>
            <p:sp>
              <p:nvSpPr>
                <p:cNvPr id="575" name="Freeform 574"/>
                <p:cNvSpPr>
                  <a:spLocks/>
                </p:cNvSpPr>
                <p:nvPr/>
              </p:nvSpPr>
              <p:spPr bwMode="auto">
                <a:xfrm>
                  <a:off x="432" y="1350"/>
                  <a:ext cx="4698" cy="1896"/>
                </a:xfrm>
                <a:custGeom>
                  <a:avLst/>
                  <a:gdLst>
                    <a:gd name="T0" fmla="*/ 621 w 4698"/>
                    <a:gd name="T1" fmla="*/ 0 h 1896"/>
                    <a:gd name="T2" fmla="*/ 3888 w 4698"/>
                    <a:gd name="T3" fmla="*/ 6 h 1896"/>
                    <a:gd name="T4" fmla="*/ 4404 w 4698"/>
                    <a:gd name="T5" fmla="*/ 72 h 1896"/>
                    <a:gd name="T6" fmla="*/ 4596 w 4698"/>
                    <a:gd name="T7" fmla="*/ 114 h 1896"/>
                    <a:gd name="T8" fmla="*/ 4632 w 4698"/>
                    <a:gd name="T9" fmla="*/ 162 h 1896"/>
                    <a:gd name="T10" fmla="*/ 4674 w 4698"/>
                    <a:gd name="T11" fmla="*/ 324 h 1896"/>
                    <a:gd name="T12" fmla="*/ 4698 w 4698"/>
                    <a:gd name="T13" fmla="*/ 960 h 1896"/>
                    <a:gd name="T14" fmla="*/ 4674 w 4698"/>
                    <a:gd name="T15" fmla="*/ 1572 h 1896"/>
                    <a:gd name="T16" fmla="*/ 4656 w 4698"/>
                    <a:gd name="T17" fmla="*/ 1704 h 1896"/>
                    <a:gd name="T18" fmla="*/ 4590 w 4698"/>
                    <a:gd name="T19" fmla="*/ 1788 h 1896"/>
                    <a:gd name="T20" fmla="*/ 4062 w 4698"/>
                    <a:gd name="T21" fmla="*/ 1866 h 1896"/>
                    <a:gd name="T22" fmla="*/ 3720 w 4698"/>
                    <a:gd name="T23" fmla="*/ 1896 h 1896"/>
                    <a:gd name="T24" fmla="*/ 780 w 4698"/>
                    <a:gd name="T25" fmla="*/ 1896 h 1896"/>
                    <a:gd name="T26" fmla="*/ 378 w 4698"/>
                    <a:gd name="T27" fmla="*/ 1878 h 1896"/>
                    <a:gd name="T28" fmla="*/ 246 w 4698"/>
                    <a:gd name="T29" fmla="*/ 1848 h 1896"/>
                    <a:gd name="T30" fmla="*/ 150 w 4698"/>
                    <a:gd name="T31" fmla="*/ 1752 h 1896"/>
                    <a:gd name="T32" fmla="*/ 90 w 4698"/>
                    <a:gd name="T33" fmla="*/ 1650 h 1896"/>
                    <a:gd name="T34" fmla="*/ 36 w 4698"/>
                    <a:gd name="T35" fmla="*/ 1476 h 1896"/>
                    <a:gd name="T36" fmla="*/ 0 w 4698"/>
                    <a:gd name="T37" fmla="*/ 996 h 1896"/>
                    <a:gd name="T38" fmla="*/ 30 w 4698"/>
                    <a:gd name="T39" fmla="*/ 486 h 1896"/>
                    <a:gd name="T40" fmla="*/ 72 w 4698"/>
                    <a:gd name="T41" fmla="*/ 270 h 1896"/>
                    <a:gd name="T42" fmla="*/ 144 w 4698"/>
                    <a:gd name="T43" fmla="*/ 120 h 1896"/>
                    <a:gd name="T44" fmla="*/ 288 w 4698"/>
                    <a:gd name="T45" fmla="*/ 36 h 1896"/>
                    <a:gd name="T46" fmla="*/ 426 w 4698"/>
                    <a:gd name="T47" fmla="*/ 18 h 1896"/>
                    <a:gd name="T48" fmla="*/ 621 w 4698"/>
                    <a:gd name="T49" fmla="*/ 0 h 18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4698" h="1896">
                      <a:moveTo>
                        <a:pt x="621" y="0"/>
                      </a:moveTo>
                      <a:lnTo>
                        <a:pt x="3888" y="6"/>
                      </a:lnTo>
                      <a:lnTo>
                        <a:pt x="4404" y="72"/>
                      </a:lnTo>
                      <a:lnTo>
                        <a:pt x="4596" y="114"/>
                      </a:lnTo>
                      <a:lnTo>
                        <a:pt x="4632" y="162"/>
                      </a:lnTo>
                      <a:lnTo>
                        <a:pt x="4674" y="324"/>
                      </a:lnTo>
                      <a:lnTo>
                        <a:pt x="4698" y="960"/>
                      </a:lnTo>
                      <a:lnTo>
                        <a:pt x="4674" y="1572"/>
                      </a:lnTo>
                      <a:lnTo>
                        <a:pt x="4656" y="1704"/>
                      </a:lnTo>
                      <a:lnTo>
                        <a:pt x="4590" y="1788"/>
                      </a:lnTo>
                      <a:lnTo>
                        <a:pt x="4062" y="1866"/>
                      </a:lnTo>
                      <a:lnTo>
                        <a:pt x="3720" y="1896"/>
                      </a:lnTo>
                      <a:lnTo>
                        <a:pt x="780" y="1896"/>
                      </a:lnTo>
                      <a:lnTo>
                        <a:pt x="378" y="1878"/>
                      </a:lnTo>
                      <a:lnTo>
                        <a:pt x="246" y="1848"/>
                      </a:lnTo>
                      <a:lnTo>
                        <a:pt x="150" y="1752"/>
                      </a:lnTo>
                      <a:lnTo>
                        <a:pt x="90" y="1650"/>
                      </a:lnTo>
                      <a:lnTo>
                        <a:pt x="36" y="1476"/>
                      </a:lnTo>
                      <a:lnTo>
                        <a:pt x="0" y="996"/>
                      </a:lnTo>
                      <a:lnTo>
                        <a:pt x="30" y="486"/>
                      </a:lnTo>
                      <a:lnTo>
                        <a:pt x="72" y="270"/>
                      </a:lnTo>
                      <a:lnTo>
                        <a:pt x="144" y="120"/>
                      </a:lnTo>
                      <a:lnTo>
                        <a:pt x="288" y="36"/>
                      </a:lnTo>
                      <a:lnTo>
                        <a:pt x="426" y="18"/>
                      </a:lnTo>
                      <a:lnTo>
                        <a:pt x="621" y="0"/>
                      </a:lnTo>
                      <a:close/>
                    </a:path>
                  </a:pathLst>
                </a:custGeom>
                <a:noFill/>
                <a:ln w="3175" cap="flat" cmpd="sng">
                  <a:solidFill>
                    <a:srgbClr val="FF0000"/>
                  </a:solidFill>
                  <a:prstDash val="sysDot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CCCC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76" name="Freeform 575"/>
                <p:cNvSpPr>
                  <a:spLocks/>
                </p:cNvSpPr>
                <p:nvPr/>
              </p:nvSpPr>
              <p:spPr bwMode="auto">
                <a:xfrm>
                  <a:off x="1902" y="1149"/>
                  <a:ext cx="159" cy="300"/>
                </a:xfrm>
                <a:custGeom>
                  <a:avLst/>
                  <a:gdLst>
                    <a:gd name="T0" fmla="*/ 0 w 159"/>
                    <a:gd name="T1" fmla="*/ 288 h 300"/>
                    <a:gd name="T2" fmla="*/ 6 w 159"/>
                    <a:gd name="T3" fmla="*/ 198 h 300"/>
                    <a:gd name="T4" fmla="*/ 78 w 159"/>
                    <a:gd name="T5" fmla="*/ 27 h 300"/>
                    <a:gd name="T6" fmla="*/ 159 w 159"/>
                    <a:gd name="T7" fmla="*/ 0 h 300"/>
                    <a:gd name="T8" fmla="*/ 120 w 159"/>
                    <a:gd name="T9" fmla="*/ 267 h 300"/>
                    <a:gd name="T10" fmla="*/ 24 w 159"/>
                    <a:gd name="T11" fmla="*/ 300 h 3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59" h="300">
                      <a:moveTo>
                        <a:pt x="0" y="288"/>
                      </a:moveTo>
                      <a:lnTo>
                        <a:pt x="6" y="198"/>
                      </a:lnTo>
                      <a:lnTo>
                        <a:pt x="78" y="27"/>
                      </a:lnTo>
                      <a:lnTo>
                        <a:pt x="159" y="0"/>
                      </a:lnTo>
                      <a:lnTo>
                        <a:pt x="120" y="267"/>
                      </a:lnTo>
                      <a:lnTo>
                        <a:pt x="24" y="300"/>
                      </a:lnTo>
                    </a:path>
                  </a:pathLst>
                </a:custGeom>
                <a:noFill/>
                <a:ln w="3175" cap="flat" cmpd="sng">
                  <a:solidFill>
                    <a:srgbClr val="FF0000"/>
                  </a:solidFill>
                  <a:prstDash val="sysDot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CCCC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77" name="Freeform 576"/>
                <p:cNvSpPr>
                  <a:spLocks/>
                </p:cNvSpPr>
                <p:nvPr/>
              </p:nvSpPr>
              <p:spPr bwMode="auto">
                <a:xfrm flipV="1">
                  <a:off x="1902" y="3132"/>
                  <a:ext cx="159" cy="300"/>
                </a:xfrm>
                <a:custGeom>
                  <a:avLst/>
                  <a:gdLst>
                    <a:gd name="T0" fmla="*/ 0 w 159"/>
                    <a:gd name="T1" fmla="*/ 288 h 300"/>
                    <a:gd name="T2" fmla="*/ 6 w 159"/>
                    <a:gd name="T3" fmla="*/ 198 h 300"/>
                    <a:gd name="T4" fmla="*/ 78 w 159"/>
                    <a:gd name="T5" fmla="*/ 27 h 300"/>
                    <a:gd name="T6" fmla="*/ 159 w 159"/>
                    <a:gd name="T7" fmla="*/ 0 h 300"/>
                    <a:gd name="T8" fmla="*/ 120 w 159"/>
                    <a:gd name="T9" fmla="*/ 267 h 300"/>
                    <a:gd name="T10" fmla="*/ 24 w 159"/>
                    <a:gd name="T11" fmla="*/ 300 h 3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59" h="300">
                      <a:moveTo>
                        <a:pt x="0" y="288"/>
                      </a:moveTo>
                      <a:lnTo>
                        <a:pt x="6" y="198"/>
                      </a:lnTo>
                      <a:lnTo>
                        <a:pt x="78" y="27"/>
                      </a:lnTo>
                      <a:lnTo>
                        <a:pt x="159" y="0"/>
                      </a:lnTo>
                      <a:lnTo>
                        <a:pt x="120" y="267"/>
                      </a:lnTo>
                      <a:lnTo>
                        <a:pt x="24" y="300"/>
                      </a:lnTo>
                    </a:path>
                  </a:pathLst>
                </a:custGeom>
                <a:noFill/>
                <a:ln w="3175" cap="flat" cmpd="sng">
                  <a:solidFill>
                    <a:srgbClr val="FF0000"/>
                  </a:solidFill>
                  <a:prstDash val="sysDot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CCCC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78" name="Freeform 577"/>
                <p:cNvSpPr>
                  <a:spLocks/>
                </p:cNvSpPr>
                <p:nvPr/>
              </p:nvSpPr>
              <p:spPr bwMode="auto">
                <a:xfrm>
                  <a:off x="1624" y="1508"/>
                  <a:ext cx="728" cy="1569"/>
                </a:xfrm>
                <a:custGeom>
                  <a:avLst/>
                  <a:gdLst>
                    <a:gd name="T0" fmla="*/ 116 w 728"/>
                    <a:gd name="T1" fmla="*/ 1564 h 1569"/>
                    <a:gd name="T2" fmla="*/ 24 w 728"/>
                    <a:gd name="T3" fmla="*/ 1192 h 1569"/>
                    <a:gd name="T4" fmla="*/ 0 w 728"/>
                    <a:gd name="T5" fmla="*/ 760 h 1569"/>
                    <a:gd name="T6" fmla="*/ 40 w 728"/>
                    <a:gd name="T7" fmla="*/ 292 h 1569"/>
                    <a:gd name="T8" fmla="*/ 132 w 728"/>
                    <a:gd name="T9" fmla="*/ 0 h 1569"/>
                    <a:gd name="T10" fmla="*/ 724 w 728"/>
                    <a:gd name="T11" fmla="*/ 180 h 1569"/>
                    <a:gd name="T12" fmla="*/ 684 w 728"/>
                    <a:gd name="T13" fmla="*/ 464 h 1569"/>
                    <a:gd name="T14" fmla="*/ 680 w 728"/>
                    <a:gd name="T15" fmla="*/ 772 h 1569"/>
                    <a:gd name="T16" fmla="*/ 680 w 728"/>
                    <a:gd name="T17" fmla="*/ 1108 h 1569"/>
                    <a:gd name="T18" fmla="*/ 728 w 728"/>
                    <a:gd name="T19" fmla="*/ 1404 h 1569"/>
                    <a:gd name="T20" fmla="*/ 137 w 728"/>
                    <a:gd name="T21" fmla="*/ 1569 h 1569"/>
                    <a:gd name="T22" fmla="*/ 116 w 728"/>
                    <a:gd name="T23" fmla="*/ 1564 h 15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728" h="1569">
                      <a:moveTo>
                        <a:pt x="116" y="1564"/>
                      </a:moveTo>
                      <a:lnTo>
                        <a:pt x="24" y="1192"/>
                      </a:lnTo>
                      <a:lnTo>
                        <a:pt x="0" y="760"/>
                      </a:lnTo>
                      <a:lnTo>
                        <a:pt x="40" y="292"/>
                      </a:lnTo>
                      <a:lnTo>
                        <a:pt x="132" y="0"/>
                      </a:lnTo>
                      <a:lnTo>
                        <a:pt x="724" y="180"/>
                      </a:lnTo>
                      <a:lnTo>
                        <a:pt x="684" y="464"/>
                      </a:lnTo>
                      <a:lnTo>
                        <a:pt x="680" y="772"/>
                      </a:lnTo>
                      <a:lnTo>
                        <a:pt x="680" y="1108"/>
                      </a:lnTo>
                      <a:lnTo>
                        <a:pt x="728" y="1404"/>
                      </a:lnTo>
                      <a:lnTo>
                        <a:pt x="137" y="1569"/>
                      </a:lnTo>
                      <a:lnTo>
                        <a:pt x="116" y="1564"/>
                      </a:lnTo>
                      <a:close/>
                    </a:path>
                  </a:pathLst>
                </a:custGeom>
                <a:noFill/>
                <a:ln w="3175" cap="flat" cmpd="sng">
                  <a:solidFill>
                    <a:srgbClr val="FF0000"/>
                  </a:solidFill>
                  <a:prstDash val="sysDot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CCEC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79" name="Freeform 578"/>
                <p:cNvSpPr>
                  <a:spLocks/>
                </p:cNvSpPr>
                <p:nvPr/>
              </p:nvSpPr>
              <p:spPr bwMode="auto">
                <a:xfrm>
                  <a:off x="1988" y="2932"/>
                  <a:ext cx="932" cy="244"/>
                </a:xfrm>
                <a:custGeom>
                  <a:avLst/>
                  <a:gdLst>
                    <a:gd name="T0" fmla="*/ 932 w 932"/>
                    <a:gd name="T1" fmla="*/ 0 h 244"/>
                    <a:gd name="T2" fmla="*/ 420 w 932"/>
                    <a:gd name="T3" fmla="*/ 24 h 244"/>
                    <a:gd name="T4" fmla="*/ 76 w 932"/>
                    <a:gd name="T5" fmla="*/ 144 h 244"/>
                    <a:gd name="T6" fmla="*/ 0 w 932"/>
                    <a:gd name="T7" fmla="*/ 240 h 244"/>
                    <a:gd name="T8" fmla="*/ 828 w 932"/>
                    <a:gd name="T9" fmla="*/ 244 h 244"/>
                    <a:gd name="T10" fmla="*/ 932 w 932"/>
                    <a:gd name="T11" fmla="*/ 0 h 2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32" h="244">
                      <a:moveTo>
                        <a:pt x="932" y="0"/>
                      </a:moveTo>
                      <a:lnTo>
                        <a:pt x="420" y="24"/>
                      </a:lnTo>
                      <a:lnTo>
                        <a:pt x="76" y="144"/>
                      </a:lnTo>
                      <a:lnTo>
                        <a:pt x="0" y="240"/>
                      </a:lnTo>
                      <a:lnTo>
                        <a:pt x="828" y="244"/>
                      </a:lnTo>
                      <a:lnTo>
                        <a:pt x="932" y="0"/>
                      </a:lnTo>
                      <a:close/>
                    </a:path>
                  </a:pathLst>
                </a:custGeom>
                <a:noFill/>
                <a:ln w="3175" cap="flat" cmpd="sng">
                  <a:solidFill>
                    <a:srgbClr val="FF0000"/>
                  </a:solidFill>
                  <a:prstDash val="sysDot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CCEC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80" name="Freeform 579"/>
                <p:cNvSpPr>
                  <a:spLocks/>
                </p:cNvSpPr>
                <p:nvPr/>
              </p:nvSpPr>
              <p:spPr bwMode="auto">
                <a:xfrm>
                  <a:off x="2908" y="2932"/>
                  <a:ext cx="696" cy="248"/>
                </a:xfrm>
                <a:custGeom>
                  <a:avLst/>
                  <a:gdLst>
                    <a:gd name="T0" fmla="*/ 64 w 696"/>
                    <a:gd name="T1" fmla="*/ 0 h 248"/>
                    <a:gd name="T2" fmla="*/ 576 w 696"/>
                    <a:gd name="T3" fmla="*/ 6 h 248"/>
                    <a:gd name="T4" fmla="*/ 696 w 696"/>
                    <a:gd name="T5" fmla="*/ 44 h 248"/>
                    <a:gd name="T6" fmla="*/ 658 w 696"/>
                    <a:gd name="T7" fmla="*/ 244 h 248"/>
                    <a:gd name="T8" fmla="*/ 0 w 696"/>
                    <a:gd name="T9" fmla="*/ 248 h 248"/>
                    <a:gd name="T10" fmla="*/ 64 w 696"/>
                    <a:gd name="T11" fmla="*/ 0 h 2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96" h="248">
                      <a:moveTo>
                        <a:pt x="64" y="0"/>
                      </a:moveTo>
                      <a:lnTo>
                        <a:pt x="576" y="6"/>
                      </a:lnTo>
                      <a:lnTo>
                        <a:pt x="696" y="44"/>
                      </a:lnTo>
                      <a:lnTo>
                        <a:pt x="658" y="244"/>
                      </a:lnTo>
                      <a:lnTo>
                        <a:pt x="0" y="248"/>
                      </a:lnTo>
                      <a:lnTo>
                        <a:pt x="64" y="0"/>
                      </a:lnTo>
                      <a:close/>
                    </a:path>
                  </a:pathLst>
                </a:custGeom>
                <a:noFill/>
                <a:ln w="3175" cap="flat" cmpd="sng">
                  <a:solidFill>
                    <a:srgbClr val="FF0000"/>
                  </a:solidFill>
                  <a:prstDash val="sysDot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CCEC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81" name="Freeform 580"/>
                <p:cNvSpPr>
                  <a:spLocks/>
                </p:cNvSpPr>
                <p:nvPr/>
              </p:nvSpPr>
              <p:spPr bwMode="auto">
                <a:xfrm flipV="1">
                  <a:off x="1988" y="1414"/>
                  <a:ext cx="932" cy="244"/>
                </a:xfrm>
                <a:custGeom>
                  <a:avLst/>
                  <a:gdLst>
                    <a:gd name="T0" fmla="*/ 932 w 932"/>
                    <a:gd name="T1" fmla="*/ 0 h 244"/>
                    <a:gd name="T2" fmla="*/ 420 w 932"/>
                    <a:gd name="T3" fmla="*/ 24 h 244"/>
                    <a:gd name="T4" fmla="*/ 76 w 932"/>
                    <a:gd name="T5" fmla="*/ 144 h 244"/>
                    <a:gd name="T6" fmla="*/ 0 w 932"/>
                    <a:gd name="T7" fmla="*/ 240 h 244"/>
                    <a:gd name="T8" fmla="*/ 828 w 932"/>
                    <a:gd name="T9" fmla="*/ 244 h 244"/>
                    <a:gd name="T10" fmla="*/ 932 w 932"/>
                    <a:gd name="T11" fmla="*/ 0 h 2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32" h="244">
                      <a:moveTo>
                        <a:pt x="932" y="0"/>
                      </a:moveTo>
                      <a:lnTo>
                        <a:pt x="420" y="24"/>
                      </a:lnTo>
                      <a:lnTo>
                        <a:pt x="76" y="144"/>
                      </a:lnTo>
                      <a:lnTo>
                        <a:pt x="0" y="240"/>
                      </a:lnTo>
                      <a:lnTo>
                        <a:pt x="828" y="244"/>
                      </a:lnTo>
                      <a:lnTo>
                        <a:pt x="932" y="0"/>
                      </a:lnTo>
                      <a:close/>
                    </a:path>
                  </a:pathLst>
                </a:custGeom>
                <a:noFill/>
                <a:ln w="3175" cap="flat" cmpd="sng">
                  <a:solidFill>
                    <a:srgbClr val="FF0000"/>
                  </a:solidFill>
                  <a:prstDash val="sysDot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CCEC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82" name="Freeform 581"/>
                <p:cNvSpPr>
                  <a:spLocks/>
                </p:cNvSpPr>
                <p:nvPr/>
              </p:nvSpPr>
              <p:spPr bwMode="auto">
                <a:xfrm flipV="1">
                  <a:off x="2908" y="1414"/>
                  <a:ext cx="696" cy="248"/>
                </a:xfrm>
                <a:custGeom>
                  <a:avLst/>
                  <a:gdLst>
                    <a:gd name="T0" fmla="*/ 64 w 696"/>
                    <a:gd name="T1" fmla="*/ 0 h 248"/>
                    <a:gd name="T2" fmla="*/ 576 w 696"/>
                    <a:gd name="T3" fmla="*/ 6 h 248"/>
                    <a:gd name="T4" fmla="*/ 696 w 696"/>
                    <a:gd name="T5" fmla="*/ 44 h 248"/>
                    <a:gd name="T6" fmla="*/ 658 w 696"/>
                    <a:gd name="T7" fmla="*/ 244 h 248"/>
                    <a:gd name="T8" fmla="*/ 0 w 696"/>
                    <a:gd name="T9" fmla="*/ 248 h 248"/>
                    <a:gd name="T10" fmla="*/ 64 w 696"/>
                    <a:gd name="T11" fmla="*/ 0 h 2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96" h="248">
                      <a:moveTo>
                        <a:pt x="64" y="0"/>
                      </a:moveTo>
                      <a:lnTo>
                        <a:pt x="576" y="6"/>
                      </a:lnTo>
                      <a:lnTo>
                        <a:pt x="696" y="44"/>
                      </a:lnTo>
                      <a:lnTo>
                        <a:pt x="658" y="244"/>
                      </a:lnTo>
                      <a:lnTo>
                        <a:pt x="0" y="248"/>
                      </a:lnTo>
                      <a:lnTo>
                        <a:pt x="64" y="0"/>
                      </a:lnTo>
                      <a:close/>
                    </a:path>
                  </a:pathLst>
                </a:custGeom>
                <a:noFill/>
                <a:ln w="3175" cap="flat" cmpd="sng">
                  <a:solidFill>
                    <a:srgbClr val="FF0000"/>
                  </a:solidFill>
                  <a:prstDash val="sysDot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CCEC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83" name="Freeform 582"/>
                <p:cNvSpPr>
                  <a:spLocks/>
                </p:cNvSpPr>
                <p:nvPr/>
              </p:nvSpPr>
              <p:spPr bwMode="auto">
                <a:xfrm>
                  <a:off x="3852" y="1572"/>
                  <a:ext cx="728" cy="1448"/>
                </a:xfrm>
                <a:custGeom>
                  <a:avLst/>
                  <a:gdLst>
                    <a:gd name="T0" fmla="*/ 612 w 728"/>
                    <a:gd name="T1" fmla="*/ 1448 h 1448"/>
                    <a:gd name="T2" fmla="*/ 704 w 728"/>
                    <a:gd name="T3" fmla="*/ 1128 h 1448"/>
                    <a:gd name="T4" fmla="*/ 728 w 728"/>
                    <a:gd name="T5" fmla="*/ 696 h 1448"/>
                    <a:gd name="T6" fmla="*/ 688 w 728"/>
                    <a:gd name="T7" fmla="*/ 228 h 1448"/>
                    <a:gd name="T8" fmla="*/ 608 w 728"/>
                    <a:gd name="T9" fmla="*/ 0 h 1448"/>
                    <a:gd name="T10" fmla="*/ 20 w 728"/>
                    <a:gd name="T11" fmla="*/ 128 h 1448"/>
                    <a:gd name="T12" fmla="*/ 44 w 728"/>
                    <a:gd name="T13" fmla="*/ 400 h 1448"/>
                    <a:gd name="T14" fmla="*/ 48 w 728"/>
                    <a:gd name="T15" fmla="*/ 708 h 1448"/>
                    <a:gd name="T16" fmla="*/ 48 w 728"/>
                    <a:gd name="T17" fmla="*/ 1044 h 1448"/>
                    <a:gd name="T18" fmla="*/ 0 w 728"/>
                    <a:gd name="T19" fmla="*/ 1340 h 1448"/>
                    <a:gd name="T20" fmla="*/ 596 w 728"/>
                    <a:gd name="T21" fmla="*/ 1444 h 14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728" h="1448">
                      <a:moveTo>
                        <a:pt x="612" y="1448"/>
                      </a:moveTo>
                      <a:lnTo>
                        <a:pt x="704" y="1128"/>
                      </a:lnTo>
                      <a:lnTo>
                        <a:pt x="728" y="696"/>
                      </a:lnTo>
                      <a:lnTo>
                        <a:pt x="688" y="228"/>
                      </a:lnTo>
                      <a:lnTo>
                        <a:pt x="608" y="0"/>
                      </a:lnTo>
                      <a:lnTo>
                        <a:pt x="20" y="128"/>
                      </a:lnTo>
                      <a:lnTo>
                        <a:pt x="44" y="400"/>
                      </a:lnTo>
                      <a:lnTo>
                        <a:pt x="48" y="708"/>
                      </a:lnTo>
                      <a:lnTo>
                        <a:pt x="48" y="1044"/>
                      </a:lnTo>
                      <a:lnTo>
                        <a:pt x="0" y="1340"/>
                      </a:lnTo>
                      <a:lnTo>
                        <a:pt x="596" y="1444"/>
                      </a:lnTo>
                    </a:path>
                  </a:pathLst>
                </a:custGeom>
                <a:noFill/>
                <a:ln w="3175" cap="flat" cmpd="sng">
                  <a:solidFill>
                    <a:srgbClr val="FF0000"/>
                  </a:solidFill>
                  <a:prstDash val="sysDot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CCEC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84" name="Freeform 583"/>
                <p:cNvSpPr>
                  <a:spLocks/>
                </p:cNvSpPr>
                <p:nvPr/>
              </p:nvSpPr>
              <p:spPr bwMode="auto">
                <a:xfrm>
                  <a:off x="616" y="2828"/>
                  <a:ext cx="412" cy="384"/>
                </a:xfrm>
                <a:custGeom>
                  <a:avLst/>
                  <a:gdLst>
                    <a:gd name="T0" fmla="*/ 0 w 412"/>
                    <a:gd name="T1" fmla="*/ 0 h 384"/>
                    <a:gd name="T2" fmla="*/ 104 w 412"/>
                    <a:gd name="T3" fmla="*/ 324 h 384"/>
                    <a:gd name="T4" fmla="*/ 208 w 412"/>
                    <a:gd name="T5" fmla="*/ 384 h 384"/>
                    <a:gd name="T6" fmla="*/ 412 w 412"/>
                    <a:gd name="T7" fmla="*/ 344 h 384"/>
                    <a:gd name="T8" fmla="*/ 256 w 412"/>
                    <a:gd name="T9" fmla="*/ 284 h 384"/>
                    <a:gd name="T10" fmla="*/ 148 w 412"/>
                    <a:gd name="T11" fmla="*/ 152 h 384"/>
                    <a:gd name="T12" fmla="*/ 0 w 412"/>
                    <a:gd name="T13" fmla="*/ 0 h 3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12" h="384">
                      <a:moveTo>
                        <a:pt x="0" y="0"/>
                      </a:moveTo>
                      <a:lnTo>
                        <a:pt x="104" y="324"/>
                      </a:lnTo>
                      <a:lnTo>
                        <a:pt x="208" y="384"/>
                      </a:lnTo>
                      <a:lnTo>
                        <a:pt x="412" y="344"/>
                      </a:lnTo>
                      <a:lnTo>
                        <a:pt x="256" y="284"/>
                      </a:lnTo>
                      <a:lnTo>
                        <a:pt x="148" y="15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3175" cap="flat" cmpd="sng">
                  <a:solidFill>
                    <a:srgbClr val="FF0000"/>
                  </a:solidFill>
                  <a:prstDash val="sysDot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CCEC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85" name="Freeform 584"/>
                <p:cNvSpPr>
                  <a:spLocks/>
                </p:cNvSpPr>
                <p:nvPr/>
              </p:nvSpPr>
              <p:spPr bwMode="auto">
                <a:xfrm>
                  <a:off x="844" y="3080"/>
                  <a:ext cx="904" cy="16"/>
                </a:xfrm>
                <a:custGeom>
                  <a:avLst/>
                  <a:gdLst>
                    <a:gd name="T0" fmla="*/ 0 w 904"/>
                    <a:gd name="T1" fmla="*/ 0 h 16"/>
                    <a:gd name="T2" fmla="*/ 540 w 904"/>
                    <a:gd name="T3" fmla="*/ 16 h 16"/>
                    <a:gd name="T4" fmla="*/ 904 w 904"/>
                    <a:gd name="T5" fmla="*/ 4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904" h="16">
                      <a:moveTo>
                        <a:pt x="0" y="0"/>
                      </a:moveTo>
                      <a:lnTo>
                        <a:pt x="540" y="16"/>
                      </a:lnTo>
                      <a:lnTo>
                        <a:pt x="904" y="4"/>
                      </a:lnTo>
                    </a:path>
                  </a:pathLst>
                </a:custGeom>
                <a:noFill/>
                <a:ln w="3175" cap="flat" cmpd="sng">
                  <a:solidFill>
                    <a:srgbClr val="FF0000"/>
                  </a:solidFill>
                  <a:prstDash val="sysDot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86" name="Freeform 585"/>
                <p:cNvSpPr>
                  <a:spLocks/>
                </p:cNvSpPr>
                <p:nvPr/>
              </p:nvSpPr>
              <p:spPr bwMode="auto">
                <a:xfrm>
                  <a:off x="664" y="2792"/>
                  <a:ext cx="1084" cy="288"/>
                </a:xfrm>
                <a:custGeom>
                  <a:avLst/>
                  <a:gdLst>
                    <a:gd name="T0" fmla="*/ 0 w 1072"/>
                    <a:gd name="T1" fmla="*/ 0 h 284"/>
                    <a:gd name="T2" fmla="*/ 460 w 1072"/>
                    <a:gd name="T3" fmla="*/ 168 h 284"/>
                    <a:gd name="T4" fmla="*/ 1072 w 1072"/>
                    <a:gd name="T5" fmla="*/ 284 h 2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072" h="284">
                      <a:moveTo>
                        <a:pt x="0" y="0"/>
                      </a:moveTo>
                      <a:lnTo>
                        <a:pt x="460" y="168"/>
                      </a:lnTo>
                      <a:lnTo>
                        <a:pt x="1072" y="284"/>
                      </a:lnTo>
                    </a:path>
                  </a:pathLst>
                </a:custGeom>
                <a:noFill/>
                <a:ln w="3175" cap="flat" cmpd="sng">
                  <a:solidFill>
                    <a:srgbClr val="FF0000"/>
                  </a:solidFill>
                  <a:prstDash val="sysDot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87" name="Freeform 586"/>
                <p:cNvSpPr>
                  <a:spLocks/>
                </p:cNvSpPr>
                <p:nvPr/>
              </p:nvSpPr>
              <p:spPr bwMode="auto">
                <a:xfrm>
                  <a:off x="536" y="1816"/>
                  <a:ext cx="132" cy="972"/>
                </a:xfrm>
                <a:custGeom>
                  <a:avLst/>
                  <a:gdLst>
                    <a:gd name="T0" fmla="*/ 12 w 132"/>
                    <a:gd name="T1" fmla="*/ 192 h 972"/>
                    <a:gd name="T2" fmla="*/ 44 w 132"/>
                    <a:gd name="T3" fmla="*/ 56 h 972"/>
                    <a:gd name="T4" fmla="*/ 132 w 132"/>
                    <a:gd name="T5" fmla="*/ 0 h 972"/>
                    <a:gd name="T6" fmla="*/ 92 w 132"/>
                    <a:gd name="T7" fmla="*/ 200 h 972"/>
                    <a:gd name="T8" fmla="*/ 80 w 132"/>
                    <a:gd name="T9" fmla="*/ 484 h 972"/>
                    <a:gd name="T10" fmla="*/ 100 w 132"/>
                    <a:gd name="T11" fmla="*/ 792 h 972"/>
                    <a:gd name="T12" fmla="*/ 132 w 132"/>
                    <a:gd name="T13" fmla="*/ 972 h 972"/>
                    <a:gd name="T14" fmla="*/ 44 w 132"/>
                    <a:gd name="T15" fmla="*/ 912 h 972"/>
                    <a:gd name="T16" fmla="*/ 13 w 132"/>
                    <a:gd name="T17" fmla="*/ 796 h 972"/>
                    <a:gd name="T18" fmla="*/ 0 w 132"/>
                    <a:gd name="T19" fmla="*/ 480 h 972"/>
                    <a:gd name="T20" fmla="*/ 12 w 132"/>
                    <a:gd name="T21" fmla="*/ 192 h 9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32" h="972">
                      <a:moveTo>
                        <a:pt x="12" y="192"/>
                      </a:moveTo>
                      <a:lnTo>
                        <a:pt x="44" y="56"/>
                      </a:lnTo>
                      <a:lnTo>
                        <a:pt x="132" y="0"/>
                      </a:lnTo>
                      <a:lnTo>
                        <a:pt x="92" y="200"/>
                      </a:lnTo>
                      <a:lnTo>
                        <a:pt x="80" y="484"/>
                      </a:lnTo>
                      <a:lnTo>
                        <a:pt x="100" y="792"/>
                      </a:lnTo>
                      <a:lnTo>
                        <a:pt x="132" y="972"/>
                      </a:lnTo>
                      <a:lnTo>
                        <a:pt x="44" y="912"/>
                      </a:lnTo>
                      <a:lnTo>
                        <a:pt x="13" y="796"/>
                      </a:lnTo>
                      <a:lnTo>
                        <a:pt x="0" y="480"/>
                      </a:lnTo>
                      <a:lnTo>
                        <a:pt x="12" y="192"/>
                      </a:lnTo>
                      <a:close/>
                    </a:path>
                  </a:pathLst>
                </a:custGeom>
                <a:noFill/>
                <a:ln w="3175" cap="flat" cmpd="sng">
                  <a:solidFill>
                    <a:srgbClr val="FF0000"/>
                  </a:solidFill>
                  <a:prstDash val="sysDot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88" name="Line 587"/>
                <p:cNvSpPr>
                  <a:spLocks noChangeShapeType="1"/>
                </p:cNvSpPr>
                <p:nvPr/>
              </p:nvSpPr>
              <p:spPr bwMode="auto">
                <a:xfrm>
                  <a:off x="576" y="2736"/>
                  <a:ext cx="48" cy="104"/>
                </a:xfrm>
                <a:prstGeom prst="line">
                  <a:avLst/>
                </a:prstGeom>
                <a:noFill/>
                <a:ln w="3175">
                  <a:solidFill>
                    <a:srgbClr val="FF000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89" name="Freeform 588"/>
                <p:cNvSpPr>
                  <a:spLocks/>
                </p:cNvSpPr>
                <p:nvPr/>
              </p:nvSpPr>
              <p:spPr bwMode="auto">
                <a:xfrm>
                  <a:off x="1808" y="2924"/>
                  <a:ext cx="2068" cy="316"/>
                </a:xfrm>
                <a:custGeom>
                  <a:avLst/>
                  <a:gdLst>
                    <a:gd name="T0" fmla="*/ 1952 w 2068"/>
                    <a:gd name="T1" fmla="*/ 316 h 316"/>
                    <a:gd name="T2" fmla="*/ 2068 w 2068"/>
                    <a:gd name="T3" fmla="*/ 228 h 316"/>
                    <a:gd name="T4" fmla="*/ 2068 w 2068"/>
                    <a:gd name="T5" fmla="*/ 176 h 316"/>
                    <a:gd name="T6" fmla="*/ 1676 w 2068"/>
                    <a:gd name="T7" fmla="*/ 0 h 316"/>
                    <a:gd name="T8" fmla="*/ 1084 w 2068"/>
                    <a:gd name="T9" fmla="*/ 12 h 316"/>
                    <a:gd name="T10" fmla="*/ 588 w 2068"/>
                    <a:gd name="T11" fmla="*/ 32 h 316"/>
                    <a:gd name="T12" fmla="*/ 84 w 2068"/>
                    <a:gd name="T13" fmla="*/ 216 h 316"/>
                    <a:gd name="T14" fmla="*/ 0 w 2068"/>
                    <a:gd name="T15" fmla="*/ 316 h 3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068" h="316">
                      <a:moveTo>
                        <a:pt x="1952" y="316"/>
                      </a:moveTo>
                      <a:lnTo>
                        <a:pt x="2068" y="228"/>
                      </a:lnTo>
                      <a:lnTo>
                        <a:pt x="2068" y="176"/>
                      </a:lnTo>
                      <a:lnTo>
                        <a:pt x="1676" y="0"/>
                      </a:lnTo>
                      <a:lnTo>
                        <a:pt x="1084" y="12"/>
                      </a:lnTo>
                      <a:lnTo>
                        <a:pt x="588" y="32"/>
                      </a:lnTo>
                      <a:lnTo>
                        <a:pt x="84" y="216"/>
                      </a:lnTo>
                      <a:lnTo>
                        <a:pt x="0" y="316"/>
                      </a:lnTo>
                    </a:path>
                  </a:pathLst>
                </a:custGeom>
                <a:noFill/>
                <a:ln w="3175" cap="flat" cmpd="sng">
                  <a:solidFill>
                    <a:srgbClr val="FF0000"/>
                  </a:solidFill>
                  <a:prstDash val="sysDot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90" name="Line 589"/>
                <p:cNvSpPr>
                  <a:spLocks noChangeShapeType="1"/>
                </p:cNvSpPr>
                <p:nvPr/>
              </p:nvSpPr>
              <p:spPr bwMode="auto">
                <a:xfrm flipH="1">
                  <a:off x="2784" y="3156"/>
                  <a:ext cx="40" cy="92"/>
                </a:xfrm>
                <a:prstGeom prst="line">
                  <a:avLst/>
                </a:prstGeom>
                <a:noFill/>
                <a:ln w="3175">
                  <a:solidFill>
                    <a:srgbClr val="FF000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91" name="Freeform 590"/>
                <p:cNvSpPr>
                  <a:spLocks/>
                </p:cNvSpPr>
                <p:nvPr/>
              </p:nvSpPr>
              <p:spPr bwMode="auto">
                <a:xfrm flipV="1">
                  <a:off x="1808" y="1348"/>
                  <a:ext cx="2068" cy="316"/>
                </a:xfrm>
                <a:custGeom>
                  <a:avLst/>
                  <a:gdLst>
                    <a:gd name="T0" fmla="*/ 1952 w 2068"/>
                    <a:gd name="T1" fmla="*/ 316 h 316"/>
                    <a:gd name="T2" fmla="*/ 2068 w 2068"/>
                    <a:gd name="T3" fmla="*/ 228 h 316"/>
                    <a:gd name="T4" fmla="*/ 2068 w 2068"/>
                    <a:gd name="T5" fmla="*/ 176 h 316"/>
                    <a:gd name="T6" fmla="*/ 1676 w 2068"/>
                    <a:gd name="T7" fmla="*/ 0 h 316"/>
                    <a:gd name="T8" fmla="*/ 1084 w 2068"/>
                    <a:gd name="T9" fmla="*/ 12 h 316"/>
                    <a:gd name="T10" fmla="*/ 588 w 2068"/>
                    <a:gd name="T11" fmla="*/ 32 h 316"/>
                    <a:gd name="T12" fmla="*/ 84 w 2068"/>
                    <a:gd name="T13" fmla="*/ 216 h 316"/>
                    <a:gd name="T14" fmla="*/ 0 w 2068"/>
                    <a:gd name="T15" fmla="*/ 316 h 3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068" h="316">
                      <a:moveTo>
                        <a:pt x="1952" y="316"/>
                      </a:moveTo>
                      <a:lnTo>
                        <a:pt x="2068" y="228"/>
                      </a:lnTo>
                      <a:lnTo>
                        <a:pt x="2068" y="176"/>
                      </a:lnTo>
                      <a:lnTo>
                        <a:pt x="1676" y="0"/>
                      </a:lnTo>
                      <a:lnTo>
                        <a:pt x="1084" y="12"/>
                      </a:lnTo>
                      <a:lnTo>
                        <a:pt x="588" y="32"/>
                      </a:lnTo>
                      <a:lnTo>
                        <a:pt x="84" y="216"/>
                      </a:lnTo>
                      <a:lnTo>
                        <a:pt x="0" y="316"/>
                      </a:lnTo>
                    </a:path>
                  </a:pathLst>
                </a:custGeom>
                <a:noFill/>
                <a:ln w="3175" cap="flat" cmpd="sng">
                  <a:solidFill>
                    <a:srgbClr val="FF0000"/>
                  </a:solidFill>
                  <a:prstDash val="sysDot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92" name="Freeform 591"/>
                <p:cNvSpPr>
                  <a:spLocks/>
                </p:cNvSpPr>
                <p:nvPr/>
              </p:nvSpPr>
              <p:spPr bwMode="auto">
                <a:xfrm flipV="1">
                  <a:off x="616" y="1388"/>
                  <a:ext cx="412" cy="384"/>
                </a:xfrm>
                <a:custGeom>
                  <a:avLst/>
                  <a:gdLst>
                    <a:gd name="T0" fmla="*/ 0 w 412"/>
                    <a:gd name="T1" fmla="*/ 0 h 384"/>
                    <a:gd name="T2" fmla="*/ 104 w 412"/>
                    <a:gd name="T3" fmla="*/ 324 h 384"/>
                    <a:gd name="T4" fmla="*/ 208 w 412"/>
                    <a:gd name="T5" fmla="*/ 384 h 384"/>
                    <a:gd name="T6" fmla="*/ 412 w 412"/>
                    <a:gd name="T7" fmla="*/ 344 h 384"/>
                    <a:gd name="T8" fmla="*/ 256 w 412"/>
                    <a:gd name="T9" fmla="*/ 284 h 384"/>
                    <a:gd name="T10" fmla="*/ 148 w 412"/>
                    <a:gd name="T11" fmla="*/ 152 h 384"/>
                    <a:gd name="T12" fmla="*/ 0 w 412"/>
                    <a:gd name="T13" fmla="*/ 0 h 3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12" h="384">
                      <a:moveTo>
                        <a:pt x="0" y="0"/>
                      </a:moveTo>
                      <a:lnTo>
                        <a:pt x="104" y="324"/>
                      </a:lnTo>
                      <a:lnTo>
                        <a:pt x="208" y="384"/>
                      </a:lnTo>
                      <a:lnTo>
                        <a:pt x="412" y="344"/>
                      </a:lnTo>
                      <a:lnTo>
                        <a:pt x="256" y="284"/>
                      </a:lnTo>
                      <a:lnTo>
                        <a:pt x="148" y="15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3175" cap="flat" cmpd="sng">
                  <a:solidFill>
                    <a:srgbClr val="FF0000"/>
                  </a:solidFill>
                  <a:prstDash val="sysDot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CCEC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93" name="Freeform 592"/>
                <p:cNvSpPr>
                  <a:spLocks/>
                </p:cNvSpPr>
                <p:nvPr/>
              </p:nvSpPr>
              <p:spPr bwMode="auto">
                <a:xfrm flipV="1">
                  <a:off x="844" y="1504"/>
                  <a:ext cx="904" cy="16"/>
                </a:xfrm>
                <a:custGeom>
                  <a:avLst/>
                  <a:gdLst>
                    <a:gd name="T0" fmla="*/ 0 w 904"/>
                    <a:gd name="T1" fmla="*/ 0 h 16"/>
                    <a:gd name="T2" fmla="*/ 540 w 904"/>
                    <a:gd name="T3" fmla="*/ 16 h 16"/>
                    <a:gd name="T4" fmla="*/ 904 w 904"/>
                    <a:gd name="T5" fmla="*/ 4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904" h="16">
                      <a:moveTo>
                        <a:pt x="0" y="0"/>
                      </a:moveTo>
                      <a:lnTo>
                        <a:pt x="540" y="16"/>
                      </a:lnTo>
                      <a:lnTo>
                        <a:pt x="904" y="4"/>
                      </a:lnTo>
                    </a:path>
                  </a:pathLst>
                </a:custGeom>
                <a:noFill/>
                <a:ln w="3175" cap="flat" cmpd="sng">
                  <a:solidFill>
                    <a:srgbClr val="FF0000"/>
                  </a:solidFill>
                  <a:prstDash val="sysDot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94" name="Freeform 593"/>
                <p:cNvSpPr>
                  <a:spLocks/>
                </p:cNvSpPr>
                <p:nvPr/>
              </p:nvSpPr>
              <p:spPr bwMode="auto">
                <a:xfrm flipV="1">
                  <a:off x="664" y="1520"/>
                  <a:ext cx="1084" cy="288"/>
                </a:xfrm>
                <a:custGeom>
                  <a:avLst/>
                  <a:gdLst>
                    <a:gd name="T0" fmla="*/ 0 w 1072"/>
                    <a:gd name="T1" fmla="*/ 0 h 284"/>
                    <a:gd name="T2" fmla="*/ 460 w 1072"/>
                    <a:gd name="T3" fmla="*/ 168 h 284"/>
                    <a:gd name="T4" fmla="*/ 1072 w 1072"/>
                    <a:gd name="T5" fmla="*/ 284 h 2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072" h="284">
                      <a:moveTo>
                        <a:pt x="0" y="0"/>
                      </a:moveTo>
                      <a:lnTo>
                        <a:pt x="460" y="168"/>
                      </a:lnTo>
                      <a:lnTo>
                        <a:pt x="1072" y="284"/>
                      </a:lnTo>
                    </a:path>
                  </a:pathLst>
                </a:custGeom>
                <a:noFill/>
                <a:ln w="3175" cap="flat" cmpd="sng">
                  <a:solidFill>
                    <a:srgbClr val="FF0000"/>
                  </a:solidFill>
                  <a:prstDash val="sysDot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95" name="Line 594"/>
                <p:cNvSpPr>
                  <a:spLocks noChangeShapeType="1"/>
                </p:cNvSpPr>
                <p:nvPr/>
              </p:nvSpPr>
              <p:spPr bwMode="auto">
                <a:xfrm flipV="1">
                  <a:off x="576" y="1760"/>
                  <a:ext cx="48" cy="104"/>
                </a:xfrm>
                <a:prstGeom prst="line">
                  <a:avLst/>
                </a:prstGeom>
                <a:noFill/>
                <a:ln w="3175">
                  <a:solidFill>
                    <a:srgbClr val="FF000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96" name="Freeform 595"/>
                <p:cNvSpPr>
                  <a:spLocks/>
                </p:cNvSpPr>
                <p:nvPr/>
              </p:nvSpPr>
              <p:spPr bwMode="auto">
                <a:xfrm>
                  <a:off x="4456" y="2996"/>
                  <a:ext cx="544" cy="20"/>
                </a:xfrm>
                <a:custGeom>
                  <a:avLst/>
                  <a:gdLst>
                    <a:gd name="T0" fmla="*/ 0 w 544"/>
                    <a:gd name="T1" fmla="*/ 20 h 20"/>
                    <a:gd name="T2" fmla="*/ 488 w 544"/>
                    <a:gd name="T3" fmla="*/ 16 h 20"/>
                    <a:gd name="T4" fmla="*/ 544 w 544"/>
                    <a:gd name="T5" fmla="*/ 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544" h="20">
                      <a:moveTo>
                        <a:pt x="0" y="20"/>
                      </a:moveTo>
                      <a:lnTo>
                        <a:pt x="488" y="16"/>
                      </a:lnTo>
                      <a:lnTo>
                        <a:pt x="544" y="0"/>
                      </a:lnTo>
                    </a:path>
                  </a:pathLst>
                </a:custGeom>
                <a:noFill/>
                <a:ln w="3175" cap="flat" cmpd="sng">
                  <a:solidFill>
                    <a:srgbClr val="FF0000"/>
                  </a:solidFill>
                  <a:prstDash val="sysDot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97" name="Freeform 596"/>
                <p:cNvSpPr>
                  <a:spLocks/>
                </p:cNvSpPr>
                <p:nvPr/>
              </p:nvSpPr>
              <p:spPr bwMode="auto">
                <a:xfrm>
                  <a:off x="4456" y="1572"/>
                  <a:ext cx="532" cy="20"/>
                </a:xfrm>
                <a:custGeom>
                  <a:avLst/>
                  <a:gdLst>
                    <a:gd name="T0" fmla="*/ 0 w 532"/>
                    <a:gd name="T1" fmla="*/ 0 h 20"/>
                    <a:gd name="T2" fmla="*/ 476 w 532"/>
                    <a:gd name="T3" fmla="*/ 4 h 20"/>
                    <a:gd name="T4" fmla="*/ 532 w 532"/>
                    <a:gd name="T5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532" h="20">
                      <a:moveTo>
                        <a:pt x="0" y="0"/>
                      </a:moveTo>
                      <a:lnTo>
                        <a:pt x="476" y="4"/>
                      </a:lnTo>
                      <a:lnTo>
                        <a:pt x="532" y="20"/>
                      </a:lnTo>
                    </a:path>
                  </a:pathLst>
                </a:custGeom>
                <a:noFill/>
                <a:ln w="3175" cap="flat" cmpd="sng">
                  <a:solidFill>
                    <a:srgbClr val="FF0000"/>
                  </a:solidFill>
                  <a:prstDash val="sysDot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98" name="Freeform 597"/>
                <p:cNvSpPr>
                  <a:spLocks/>
                </p:cNvSpPr>
                <p:nvPr/>
              </p:nvSpPr>
              <p:spPr bwMode="auto">
                <a:xfrm>
                  <a:off x="4896" y="1440"/>
                  <a:ext cx="148" cy="1716"/>
                </a:xfrm>
                <a:custGeom>
                  <a:avLst/>
                  <a:gdLst>
                    <a:gd name="T0" fmla="*/ 0 w 148"/>
                    <a:gd name="T1" fmla="*/ 0 h 1716"/>
                    <a:gd name="T2" fmla="*/ 76 w 148"/>
                    <a:gd name="T3" fmla="*/ 64 h 1716"/>
                    <a:gd name="T4" fmla="*/ 108 w 148"/>
                    <a:gd name="T5" fmla="*/ 156 h 1716"/>
                    <a:gd name="T6" fmla="*/ 148 w 148"/>
                    <a:gd name="T7" fmla="*/ 788 h 1716"/>
                    <a:gd name="T8" fmla="*/ 104 w 148"/>
                    <a:gd name="T9" fmla="*/ 1568 h 1716"/>
                    <a:gd name="T10" fmla="*/ 84 w 148"/>
                    <a:gd name="T11" fmla="*/ 1652 h 1716"/>
                    <a:gd name="T12" fmla="*/ 1 w 148"/>
                    <a:gd name="T13" fmla="*/ 1716 h 17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48" h="1716">
                      <a:moveTo>
                        <a:pt x="0" y="0"/>
                      </a:moveTo>
                      <a:lnTo>
                        <a:pt x="76" y="64"/>
                      </a:lnTo>
                      <a:lnTo>
                        <a:pt x="108" y="156"/>
                      </a:lnTo>
                      <a:lnTo>
                        <a:pt x="148" y="788"/>
                      </a:lnTo>
                      <a:lnTo>
                        <a:pt x="104" y="1568"/>
                      </a:lnTo>
                      <a:lnTo>
                        <a:pt x="84" y="1652"/>
                      </a:lnTo>
                      <a:lnTo>
                        <a:pt x="1" y="1716"/>
                      </a:lnTo>
                    </a:path>
                  </a:pathLst>
                </a:custGeom>
                <a:noFill/>
                <a:ln w="3175" cap="flat" cmpd="sng">
                  <a:solidFill>
                    <a:srgbClr val="FF0000"/>
                  </a:solidFill>
                  <a:prstDash val="sysDot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99" name="Freeform 598"/>
                <p:cNvSpPr>
                  <a:spLocks/>
                </p:cNvSpPr>
                <p:nvPr/>
              </p:nvSpPr>
              <p:spPr bwMode="auto">
                <a:xfrm>
                  <a:off x="4856" y="1500"/>
                  <a:ext cx="136" cy="1580"/>
                </a:xfrm>
                <a:custGeom>
                  <a:avLst/>
                  <a:gdLst>
                    <a:gd name="T0" fmla="*/ 0 w 136"/>
                    <a:gd name="T1" fmla="*/ 0 h 1580"/>
                    <a:gd name="T2" fmla="*/ 96 w 136"/>
                    <a:gd name="T3" fmla="*/ 80 h 1580"/>
                    <a:gd name="T4" fmla="*/ 136 w 136"/>
                    <a:gd name="T5" fmla="*/ 780 h 1580"/>
                    <a:gd name="T6" fmla="*/ 96 w 136"/>
                    <a:gd name="T7" fmla="*/ 1504 h 1580"/>
                    <a:gd name="T8" fmla="*/ 1 w 136"/>
                    <a:gd name="T9" fmla="*/ 1580 h 15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6" h="1580">
                      <a:moveTo>
                        <a:pt x="0" y="0"/>
                      </a:moveTo>
                      <a:lnTo>
                        <a:pt x="96" y="80"/>
                      </a:lnTo>
                      <a:lnTo>
                        <a:pt x="136" y="780"/>
                      </a:lnTo>
                      <a:lnTo>
                        <a:pt x="96" y="1504"/>
                      </a:lnTo>
                      <a:lnTo>
                        <a:pt x="1" y="1580"/>
                      </a:lnTo>
                    </a:path>
                  </a:pathLst>
                </a:custGeom>
                <a:noFill/>
                <a:ln w="3175" cap="flat" cmpd="sng">
                  <a:solidFill>
                    <a:srgbClr val="FF0000"/>
                  </a:solidFill>
                  <a:prstDash val="sysDot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00" name="Freeform 599"/>
                <p:cNvSpPr>
                  <a:spLocks/>
                </p:cNvSpPr>
                <p:nvPr/>
              </p:nvSpPr>
              <p:spPr bwMode="auto">
                <a:xfrm>
                  <a:off x="4950" y="2603"/>
                  <a:ext cx="75" cy="402"/>
                </a:xfrm>
                <a:custGeom>
                  <a:avLst/>
                  <a:gdLst>
                    <a:gd name="T0" fmla="*/ 0 w 66"/>
                    <a:gd name="T1" fmla="*/ 306 h 306"/>
                    <a:gd name="T2" fmla="*/ 50 w 66"/>
                    <a:gd name="T3" fmla="*/ 299 h 306"/>
                    <a:gd name="T4" fmla="*/ 66 w 66"/>
                    <a:gd name="T5" fmla="*/ 6 h 306"/>
                    <a:gd name="T6" fmla="*/ 18 w 66"/>
                    <a:gd name="T7" fmla="*/ 0 h 306"/>
                    <a:gd name="T8" fmla="*/ 0 w 66"/>
                    <a:gd name="T9" fmla="*/ 306 h 3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6" h="306">
                      <a:moveTo>
                        <a:pt x="0" y="306"/>
                      </a:moveTo>
                      <a:lnTo>
                        <a:pt x="50" y="299"/>
                      </a:lnTo>
                      <a:lnTo>
                        <a:pt x="66" y="6"/>
                      </a:lnTo>
                      <a:lnTo>
                        <a:pt x="18" y="0"/>
                      </a:lnTo>
                      <a:lnTo>
                        <a:pt x="0" y="306"/>
                      </a:lnTo>
                      <a:close/>
                    </a:path>
                  </a:pathLst>
                </a:custGeom>
                <a:noFill/>
                <a:ln w="3175" cap="flat" cmpd="sng">
                  <a:solidFill>
                    <a:srgbClr val="FF0000"/>
                  </a:solidFill>
                  <a:prstDash val="sysDot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CC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01" name="Freeform 600"/>
                <p:cNvSpPr>
                  <a:spLocks/>
                </p:cNvSpPr>
                <p:nvPr/>
              </p:nvSpPr>
              <p:spPr bwMode="auto">
                <a:xfrm flipV="1">
                  <a:off x="4956" y="1584"/>
                  <a:ext cx="66" cy="402"/>
                </a:xfrm>
                <a:custGeom>
                  <a:avLst/>
                  <a:gdLst>
                    <a:gd name="T0" fmla="*/ 0 w 66"/>
                    <a:gd name="T1" fmla="*/ 306 h 306"/>
                    <a:gd name="T2" fmla="*/ 50 w 66"/>
                    <a:gd name="T3" fmla="*/ 299 h 306"/>
                    <a:gd name="T4" fmla="*/ 66 w 66"/>
                    <a:gd name="T5" fmla="*/ 6 h 306"/>
                    <a:gd name="T6" fmla="*/ 18 w 66"/>
                    <a:gd name="T7" fmla="*/ 0 h 306"/>
                    <a:gd name="T8" fmla="*/ 0 w 66"/>
                    <a:gd name="T9" fmla="*/ 306 h 3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6" h="306">
                      <a:moveTo>
                        <a:pt x="0" y="306"/>
                      </a:moveTo>
                      <a:lnTo>
                        <a:pt x="50" y="299"/>
                      </a:lnTo>
                      <a:lnTo>
                        <a:pt x="66" y="6"/>
                      </a:lnTo>
                      <a:lnTo>
                        <a:pt x="18" y="0"/>
                      </a:lnTo>
                      <a:lnTo>
                        <a:pt x="0" y="306"/>
                      </a:lnTo>
                      <a:close/>
                    </a:path>
                  </a:pathLst>
                </a:custGeom>
                <a:noFill/>
                <a:ln w="3175" cap="flat" cmpd="sng">
                  <a:solidFill>
                    <a:srgbClr val="FF0000"/>
                  </a:solidFill>
                  <a:prstDash val="sysDot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CC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02" name="Line 601"/>
                <p:cNvSpPr>
                  <a:spLocks noChangeShapeType="1"/>
                </p:cNvSpPr>
                <p:nvPr/>
              </p:nvSpPr>
              <p:spPr bwMode="auto">
                <a:xfrm flipV="1">
                  <a:off x="2788" y="3176"/>
                  <a:ext cx="1058" cy="4"/>
                </a:xfrm>
                <a:prstGeom prst="line">
                  <a:avLst/>
                </a:prstGeom>
                <a:noFill/>
                <a:ln w="3175">
                  <a:solidFill>
                    <a:srgbClr val="FF000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03" name="Line 602"/>
                <p:cNvSpPr>
                  <a:spLocks noChangeShapeType="1"/>
                </p:cNvSpPr>
                <p:nvPr/>
              </p:nvSpPr>
              <p:spPr bwMode="auto">
                <a:xfrm>
                  <a:off x="2788" y="1412"/>
                  <a:ext cx="1058" cy="4"/>
                </a:xfrm>
                <a:prstGeom prst="line">
                  <a:avLst/>
                </a:prstGeom>
                <a:noFill/>
                <a:ln w="3175">
                  <a:solidFill>
                    <a:srgbClr val="FF000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571" name="AutoShape 603"/>
              <p:cNvSpPr>
                <a:spLocks noChangeArrowheads="1"/>
              </p:cNvSpPr>
              <p:nvPr/>
            </p:nvSpPr>
            <p:spPr bwMode="auto">
              <a:xfrm>
                <a:off x="4142" y="3183"/>
                <a:ext cx="22" cy="54"/>
              </a:xfrm>
              <a:prstGeom prst="roundRect">
                <a:avLst>
                  <a:gd name="adj" fmla="val 16667"/>
                </a:avLst>
              </a:prstGeom>
              <a:noFill/>
              <a:ln w="3175">
                <a:solidFill>
                  <a:srgbClr val="FF0000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333333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id-ID">
                  <a:solidFill>
                    <a:prstClr val="black"/>
                  </a:solidFill>
                </a:endParaRPr>
              </a:p>
            </p:txBody>
          </p:sp>
          <p:sp>
            <p:nvSpPr>
              <p:cNvPr id="572" name="AutoShape 604"/>
              <p:cNvSpPr>
                <a:spLocks noChangeArrowheads="1"/>
              </p:cNvSpPr>
              <p:nvPr/>
            </p:nvSpPr>
            <p:spPr bwMode="auto">
              <a:xfrm>
                <a:off x="4274" y="3183"/>
                <a:ext cx="23" cy="54"/>
              </a:xfrm>
              <a:prstGeom prst="roundRect">
                <a:avLst>
                  <a:gd name="adj" fmla="val 16667"/>
                </a:avLst>
              </a:prstGeom>
              <a:noFill/>
              <a:ln w="3175">
                <a:solidFill>
                  <a:srgbClr val="FF0000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333333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id-ID">
                  <a:solidFill>
                    <a:prstClr val="black"/>
                  </a:solidFill>
                </a:endParaRPr>
              </a:p>
            </p:txBody>
          </p:sp>
          <p:sp>
            <p:nvSpPr>
              <p:cNvPr id="573" name="AutoShape 605"/>
              <p:cNvSpPr>
                <a:spLocks noChangeArrowheads="1"/>
              </p:cNvSpPr>
              <p:nvPr/>
            </p:nvSpPr>
            <p:spPr bwMode="auto">
              <a:xfrm>
                <a:off x="4142" y="2988"/>
                <a:ext cx="22" cy="54"/>
              </a:xfrm>
              <a:prstGeom prst="roundRect">
                <a:avLst>
                  <a:gd name="adj" fmla="val 16667"/>
                </a:avLst>
              </a:prstGeom>
              <a:noFill/>
              <a:ln w="3175">
                <a:solidFill>
                  <a:srgbClr val="FF0000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333333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id-ID">
                  <a:solidFill>
                    <a:prstClr val="black"/>
                  </a:solidFill>
                </a:endParaRPr>
              </a:p>
            </p:txBody>
          </p:sp>
          <p:sp>
            <p:nvSpPr>
              <p:cNvPr id="574" name="AutoShape 606"/>
              <p:cNvSpPr>
                <a:spLocks noChangeArrowheads="1"/>
              </p:cNvSpPr>
              <p:nvPr/>
            </p:nvSpPr>
            <p:spPr bwMode="auto">
              <a:xfrm>
                <a:off x="4274" y="2988"/>
                <a:ext cx="23" cy="54"/>
              </a:xfrm>
              <a:prstGeom prst="roundRect">
                <a:avLst>
                  <a:gd name="adj" fmla="val 16667"/>
                </a:avLst>
              </a:prstGeom>
              <a:noFill/>
              <a:ln w="3175">
                <a:solidFill>
                  <a:srgbClr val="FF0000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333333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id-ID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04" name="Group 607"/>
            <p:cNvGrpSpPr>
              <a:grpSpLocks/>
            </p:cNvGrpSpPr>
            <p:nvPr/>
          </p:nvGrpSpPr>
          <p:grpSpPr bwMode="auto">
            <a:xfrm>
              <a:off x="5927725" y="4708366"/>
              <a:ext cx="379413" cy="782638"/>
              <a:chOff x="4123" y="2928"/>
              <a:chExt cx="191" cy="394"/>
            </a:xfrm>
          </p:grpSpPr>
          <p:grpSp>
            <p:nvGrpSpPr>
              <p:cNvPr id="605" name="Group 608"/>
              <p:cNvGrpSpPr>
                <a:grpSpLocks/>
              </p:cNvGrpSpPr>
              <p:nvPr/>
            </p:nvGrpSpPr>
            <p:grpSpPr bwMode="auto">
              <a:xfrm rot="5400000">
                <a:off x="4022" y="3029"/>
                <a:ext cx="394" cy="191"/>
                <a:chOff x="432" y="1149"/>
                <a:chExt cx="4698" cy="2283"/>
              </a:xfrm>
            </p:grpSpPr>
            <p:sp>
              <p:nvSpPr>
                <p:cNvPr id="610" name="Freeform 609"/>
                <p:cNvSpPr>
                  <a:spLocks/>
                </p:cNvSpPr>
                <p:nvPr/>
              </p:nvSpPr>
              <p:spPr bwMode="auto">
                <a:xfrm>
                  <a:off x="432" y="1350"/>
                  <a:ext cx="4698" cy="1896"/>
                </a:xfrm>
                <a:custGeom>
                  <a:avLst/>
                  <a:gdLst>
                    <a:gd name="T0" fmla="*/ 621 w 4698"/>
                    <a:gd name="T1" fmla="*/ 0 h 1896"/>
                    <a:gd name="T2" fmla="*/ 3888 w 4698"/>
                    <a:gd name="T3" fmla="*/ 6 h 1896"/>
                    <a:gd name="T4" fmla="*/ 4404 w 4698"/>
                    <a:gd name="T5" fmla="*/ 72 h 1896"/>
                    <a:gd name="T6" fmla="*/ 4596 w 4698"/>
                    <a:gd name="T7" fmla="*/ 114 h 1896"/>
                    <a:gd name="T8" fmla="*/ 4632 w 4698"/>
                    <a:gd name="T9" fmla="*/ 162 h 1896"/>
                    <a:gd name="T10" fmla="*/ 4674 w 4698"/>
                    <a:gd name="T11" fmla="*/ 324 h 1896"/>
                    <a:gd name="T12" fmla="*/ 4698 w 4698"/>
                    <a:gd name="T13" fmla="*/ 960 h 1896"/>
                    <a:gd name="T14" fmla="*/ 4674 w 4698"/>
                    <a:gd name="T15" fmla="*/ 1572 h 1896"/>
                    <a:gd name="T16" fmla="*/ 4656 w 4698"/>
                    <a:gd name="T17" fmla="*/ 1704 h 1896"/>
                    <a:gd name="T18" fmla="*/ 4590 w 4698"/>
                    <a:gd name="T19" fmla="*/ 1788 h 1896"/>
                    <a:gd name="T20" fmla="*/ 4062 w 4698"/>
                    <a:gd name="T21" fmla="*/ 1866 h 1896"/>
                    <a:gd name="T22" fmla="*/ 3720 w 4698"/>
                    <a:gd name="T23" fmla="*/ 1896 h 1896"/>
                    <a:gd name="T24" fmla="*/ 780 w 4698"/>
                    <a:gd name="T25" fmla="*/ 1896 h 1896"/>
                    <a:gd name="T26" fmla="*/ 378 w 4698"/>
                    <a:gd name="T27" fmla="*/ 1878 h 1896"/>
                    <a:gd name="T28" fmla="*/ 246 w 4698"/>
                    <a:gd name="T29" fmla="*/ 1848 h 1896"/>
                    <a:gd name="T30" fmla="*/ 150 w 4698"/>
                    <a:gd name="T31" fmla="*/ 1752 h 1896"/>
                    <a:gd name="T32" fmla="*/ 90 w 4698"/>
                    <a:gd name="T33" fmla="*/ 1650 h 1896"/>
                    <a:gd name="T34" fmla="*/ 36 w 4698"/>
                    <a:gd name="T35" fmla="*/ 1476 h 1896"/>
                    <a:gd name="T36" fmla="*/ 0 w 4698"/>
                    <a:gd name="T37" fmla="*/ 996 h 1896"/>
                    <a:gd name="T38" fmla="*/ 30 w 4698"/>
                    <a:gd name="T39" fmla="*/ 486 h 1896"/>
                    <a:gd name="T40" fmla="*/ 72 w 4698"/>
                    <a:gd name="T41" fmla="*/ 270 h 1896"/>
                    <a:gd name="T42" fmla="*/ 144 w 4698"/>
                    <a:gd name="T43" fmla="*/ 120 h 1896"/>
                    <a:gd name="T44" fmla="*/ 288 w 4698"/>
                    <a:gd name="T45" fmla="*/ 36 h 1896"/>
                    <a:gd name="T46" fmla="*/ 426 w 4698"/>
                    <a:gd name="T47" fmla="*/ 18 h 1896"/>
                    <a:gd name="T48" fmla="*/ 621 w 4698"/>
                    <a:gd name="T49" fmla="*/ 0 h 18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4698" h="1896">
                      <a:moveTo>
                        <a:pt x="621" y="0"/>
                      </a:moveTo>
                      <a:lnTo>
                        <a:pt x="3888" y="6"/>
                      </a:lnTo>
                      <a:lnTo>
                        <a:pt x="4404" y="72"/>
                      </a:lnTo>
                      <a:lnTo>
                        <a:pt x="4596" y="114"/>
                      </a:lnTo>
                      <a:lnTo>
                        <a:pt x="4632" y="162"/>
                      </a:lnTo>
                      <a:lnTo>
                        <a:pt x="4674" y="324"/>
                      </a:lnTo>
                      <a:lnTo>
                        <a:pt x="4698" y="960"/>
                      </a:lnTo>
                      <a:lnTo>
                        <a:pt x="4674" y="1572"/>
                      </a:lnTo>
                      <a:lnTo>
                        <a:pt x="4656" y="1704"/>
                      </a:lnTo>
                      <a:lnTo>
                        <a:pt x="4590" y="1788"/>
                      </a:lnTo>
                      <a:lnTo>
                        <a:pt x="4062" y="1866"/>
                      </a:lnTo>
                      <a:lnTo>
                        <a:pt x="3720" y="1896"/>
                      </a:lnTo>
                      <a:lnTo>
                        <a:pt x="780" y="1896"/>
                      </a:lnTo>
                      <a:lnTo>
                        <a:pt x="378" y="1878"/>
                      </a:lnTo>
                      <a:lnTo>
                        <a:pt x="246" y="1848"/>
                      </a:lnTo>
                      <a:lnTo>
                        <a:pt x="150" y="1752"/>
                      </a:lnTo>
                      <a:lnTo>
                        <a:pt x="90" y="1650"/>
                      </a:lnTo>
                      <a:lnTo>
                        <a:pt x="36" y="1476"/>
                      </a:lnTo>
                      <a:lnTo>
                        <a:pt x="0" y="996"/>
                      </a:lnTo>
                      <a:lnTo>
                        <a:pt x="30" y="486"/>
                      </a:lnTo>
                      <a:lnTo>
                        <a:pt x="72" y="270"/>
                      </a:lnTo>
                      <a:lnTo>
                        <a:pt x="144" y="120"/>
                      </a:lnTo>
                      <a:lnTo>
                        <a:pt x="288" y="36"/>
                      </a:lnTo>
                      <a:lnTo>
                        <a:pt x="426" y="18"/>
                      </a:lnTo>
                      <a:lnTo>
                        <a:pt x="621" y="0"/>
                      </a:lnTo>
                      <a:close/>
                    </a:path>
                  </a:pathLst>
                </a:custGeom>
                <a:noFill/>
                <a:ln w="3175" cap="flat" cmpd="sng">
                  <a:solidFill>
                    <a:srgbClr val="FF0000"/>
                  </a:solidFill>
                  <a:prstDash val="sysDot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CCCC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11" name="Freeform 610"/>
                <p:cNvSpPr>
                  <a:spLocks/>
                </p:cNvSpPr>
                <p:nvPr/>
              </p:nvSpPr>
              <p:spPr bwMode="auto">
                <a:xfrm>
                  <a:off x="1902" y="1149"/>
                  <a:ext cx="159" cy="300"/>
                </a:xfrm>
                <a:custGeom>
                  <a:avLst/>
                  <a:gdLst>
                    <a:gd name="T0" fmla="*/ 0 w 159"/>
                    <a:gd name="T1" fmla="*/ 288 h 300"/>
                    <a:gd name="T2" fmla="*/ 6 w 159"/>
                    <a:gd name="T3" fmla="*/ 198 h 300"/>
                    <a:gd name="T4" fmla="*/ 78 w 159"/>
                    <a:gd name="T5" fmla="*/ 27 h 300"/>
                    <a:gd name="T6" fmla="*/ 159 w 159"/>
                    <a:gd name="T7" fmla="*/ 0 h 300"/>
                    <a:gd name="T8" fmla="*/ 120 w 159"/>
                    <a:gd name="T9" fmla="*/ 267 h 300"/>
                    <a:gd name="T10" fmla="*/ 24 w 159"/>
                    <a:gd name="T11" fmla="*/ 300 h 3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59" h="300">
                      <a:moveTo>
                        <a:pt x="0" y="288"/>
                      </a:moveTo>
                      <a:lnTo>
                        <a:pt x="6" y="198"/>
                      </a:lnTo>
                      <a:lnTo>
                        <a:pt x="78" y="27"/>
                      </a:lnTo>
                      <a:lnTo>
                        <a:pt x="159" y="0"/>
                      </a:lnTo>
                      <a:lnTo>
                        <a:pt x="120" y="267"/>
                      </a:lnTo>
                      <a:lnTo>
                        <a:pt x="24" y="300"/>
                      </a:lnTo>
                    </a:path>
                  </a:pathLst>
                </a:custGeom>
                <a:noFill/>
                <a:ln w="3175" cap="flat" cmpd="sng">
                  <a:solidFill>
                    <a:srgbClr val="FF0000"/>
                  </a:solidFill>
                  <a:prstDash val="sysDot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CCCC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12" name="Freeform 611"/>
                <p:cNvSpPr>
                  <a:spLocks/>
                </p:cNvSpPr>
                <p:nvPr/>
              </p:nvSpPr>
              <p:spPr bwMode="auto">
                <a:xfrm flipV="1">
                  <a:off x="1902" y="3132"/>
                  <a:ext cx="159" cy="300"/>
                </a:xfrm>
                <a:custGeom>
                  <a:avLst/>
                  <a:gdLst>
                    <a:gd name="T0" fmla="*/ 0 w 159"/>
                    <a:gd name="T1" fmla="*/ 288 h 300"/>
                    <a:gd name="T2" fmla="*/ 6 w 159"/>
                    <a:gd name="T3" fmla="*/ 198 h 300"/>
                    <a:gd name="T4" fmla="*/ 78 w 159"/>
                    <a:gd name="T5" fmla="*/ 27 h 300"/>
                    <a:gd name="T6" fmla="*/ 159 w 159"/>
                    <a:gd name="T7" fmla="*/ 0 h 300"/>
                    <a:gd name="T8" fmla="*/ 120 w 159"/>
                    <a:gd name="T9" fmla="*/ 267 h 300"/>
                    <a:gd name="T10" fmla="*/ 24 w 159"/>
                    <a:gd name="T11" fmla="*/ 300 h 3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59" h="300">
                      <a:moveTo>
                        <a:pt x="0" y="288"/>
                      </a:moveTo>
                      <a:lnTo>
                        <a:pt x="6" y="198"/>
                      </a:lnTo>
                      <a:lnTo>
                        <a:pt x="78" y="27"/>
                      </a:lnTo>
                      <a:lnTo>
                        <a:pt x="159" y="0"/>
                      </a:lnTo>
                      <a:lnTo>
                        <a:pt x="120" y="267"/>
                      </a:lnTo>
                      <a:lnTo>
                        <a:pt x="24" y="300"/>
                      </a:lnTo>
                    </a:path>
                  </a:pathLst>
                </a:custGeom>
                <a:noFill/>
                <a:ln w="3175" cap="flat" cmpd="sng">
                  <a:solidFill>
                    <a:srgbClr val="FF0000"/>
                  </a:solidFill>
                  <a:prstDash val="sysDot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CCCC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13" name="Freeform 612"/>
                <p:cNvSpPr>
                  <a:spLocks/>
                </p:cNvSpPr>
                <p:nvPr/>
              </p:nvSpPr>
              <p:spPr bwMode="auto">
                <a:xfrm>
                  <a:off x="1624" y="1508"/>
                  <a:ext cx="728" cy="1569"/>
                </a:xfrm>
                <a:custGeom>
                  <a:avLst/>
                  <a:gdLst>
                    <a:gd name="T0" fmla="*/ 116 w 728"/>
                    <a:gd name="T1" fmla="*/ 1564 h 1569"/>
                    <a:gd name="T2" fmla="*/ 24 w 728"/>
                    <a:gd name="T3" fmla="*/ 1192 h 1569"/>
                    <a:gd name="T4" fmla="*/ 0 w 728"/>
                    <a:gd name="T5" fmla="*/ 760 h 1569"/>
                    <a:gd name="T6" fmla="*/ 40 w 728"/>
                    <a:gd name="T7" fmla="*/ 292 h 1569"/>
                    <a:gd name="T8" fmla="*/ 132 w 728"/>
                    <a:gd name="T9" fmla="*/ 0 h 1569"/>
                    <a:gd name="T10" fmla="*/ 724 w 728"/>
                    <a:gd name="T11" fmla="*/ 180 h 1569"/>
                    <a:gd name="T12" fmla="*/ 684 w 728"/>
                    <a:gd name="T13" fmla="*/ 464 h 1569"/>
                    <a:gd name="T14" fmla="*/ 680 w 728"/>
                    <a:gd name="T15" fmla="*/ 772 h 1569"/>
                    <a:gd name="T16" fmla="*/ 680 w 728"/>
                    <a:gd name="T17" fmla="*/ 1108 h 1569"/>
                    <a:gd name="T18" fmla="*/ 728 w 728"/>
                    <a:gd name="T19" fmla="*/ 1404 h 1569"/>
                    <a:gd name="T20" fmla="*/ 137 w 728"/>
                    <a:gd name="T21" fmla="*/ 1569 h 1569"/>
                    <a:gd name="T22" fmla="*/ 116 w 728"/>
                    <a:gd name="T23" fmla="*/ 1564 h 15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728" h="1569">
                      <a:moveTo>
                        <a:pt x="116" y="1564"/>
                      </a:moveTo>
                      <a:lnTo>
                        <a:pt x="24" y="1192"/>
                      </a:lnTo>
                      <a:lnTo>
                        <a:pt x="0" y="760"/>
                      </a:lnTo>
                      <a:lnTo>
                        <a:pt x="40" y="292"/>
                      </a:lnTo>
                      <a:lnTo>
                        <a:pt x="132" y="0"/>
                      </a:lnTo>
                      <a:lnTo>
                        <a:pt x="724" y="180"/>
                      </a:lnTo>
                      <a:lnTo>
                        <a:pt x="684" y="464"/>
                      </a:lnTo>
                      <a:lnTo>
                        <a:pt x="680" y="772"/>
                      </a:lnTo>
                      <a:lnTo>
                        <a:pt x="680" y="1108"/>
                      </a:lnTo>
                      <a:lnTo>
                        <a:pt x="728" y="1404"/>
                      </a:lnTo>
                      <a:lnTo>
                        <a:pt x="137" y="1569"/>
                      </a:lnTo>
                      <a:lnTo>
                        <a:pt x="116" y="1564"/>
                      </a:lnTo>
                      <a:close/>
                    </a:path>
                  </a:pathLst>
                </a:custGeom>
                <a:noFill/>
                <a:ln w="3175" cap="flat" cmpd="sng">
                  <a:solidFill>
                    <a:srgbClr val="FF0000"/>
                  </a:solidFill>
                  <a:prstDash val="sysDot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CCEC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14" name="Freeform 613"/>
                <p:cNvSpPr>
                  <a:spLocks/>
                </p:cNvSpPr>
                <p:nvPr/>
              </p:nvSpPr>
              <p:spPr bwMode="auto">
                <a:xfrm>
                  <a:off x="1988" y="2932"/>
                  <a:ext cx="932" cy="244"/>
                </a:xfrm>
                <a:custGeom>
                  <a:avLst/>
                  <a:gdLst>
                    <a:gd name="T0" fmla="*/ 932 w 932"/>
                    <a:gd name="T1" fmla="*/ 0 h 244"/>
                    <a:gd name="T2" fmla="*/ 420 w 932"/>
                    <a:gd name="T3" fmla="*/ 24 h 244"/>
                    <a:gd name="T4" fmla="*/ 76 w 932"/>
                    <a:gd name="T5" fmla="*/ 144 h 244"/>
                    <a:gd name="T6" fmla="*/ 0 w 932"/>
                    <a:gd name="T7" fmla="*/ 240 h 244"/>
                    <a:gd name="T8" fmla="*/ 828 w 932"/>
                    <a:gd name="T9" fmla="*/ 244 h 244"/>
                    <a:gd name="T10" fmla="*/ 932 w 932"/>
                    <a:gd name="T11" fmla="*/ 0 h 2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32" h="244">
                      <a:moveTo>
                        <a:pt x="932" y="0"/>
                      </a:moveTo>
                      <a:lnTo>
                        <a:pt x="420" y="24"/>
                      </a:lnTo>
                      <a:lnTo>
                        <a:pt x="76" y="144"/>
                      </a:lnTo>
                      <a:lnTo>
                        <a:pt x="0" y="240"/>
                      </a:lnTo>
                      <a:lnTo>
                        <a:pt x="828" y="244"/>
                      </a:lnTo>
                      <a:lnTo>
                        <a:pt x="932" y="0"/>
                      </a:lnTo>
                      <a:close/>
                    </a:path>
                  </a:pathLst>
                </a:custGeom>
                <a:noFill/>
                <a:ln w="3175" cap="flat" cmpd="sng">
                  <a:solidFill>
                    <a:srgbClr val="FF0000"/>
                  </a:solidFill>
                  <a:prstDash val="sysDot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CCEC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15" name="Freeform 614"/>
                <p:cNvSpPr>
                  <a:spLocks/>
                </p:cNvSpPr>
                <p:nvPr/>
              </p:nvSpPr>
              <p:spPr bwMode="auto">
                <a:xfrm>
                  <a:off x="2908" y="2932"/>
                  <a:ext cx="696" cy="248"/>
                </a:xfrm>
                <a:custGeom>
                  <a:avLst/>
                  <a:gdLst>
                    <a:gd name="T0" fmla="*/ 64 w 696"/>
                    <a:gd name="T1" fmla="*/ 0 h 248"/>
                    <a:gd name="T2" fmla="*/ 576 w 696"/>
                    <a:gd name="T3" fmla="*/ 6 h 248"/>
                    <a:gd name="T4" fmla="*/ 696 w 696"/>
                    <a:gd name="T5" fmla="*/ 44 h 248"/>
                    <a:gd name="T6" fmla="*/ 658 w 696"/>
                    <a:gd name="T7" fmla="*/ 244 h 248"/>
                    <a:gd name="T8" fmla="*/ 0 w 696"/>
                    <a:gd name="T9" fmla="*/ 248 h 248"/>
                    <a:gd name="T10" fmla="*/ 64 w 696"/>
                    <a:gd name="T11" fmla="*/ 0 h 2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96" h="248">
                      <a:moveTo>
                        <a:pt x="64" y="0"/>
                      </a:moveTo>
                      <a:lnTo>
                        <a:pt x="576" y="6"/>
                      </a:lnTo>
                      <a:lnTo>
                        <a:pt x="696" y="44"/>
                      </a:lnTo>
                      <a:lnTo>
                        <a:pt x="658" y="244"/>
                      </a:lnTo>
                      <a:lnTo>
                        <a:pt x="0" y="248"/>
                      </a:lnTo>
                      <a:lnTo>
                        <a:pt x="64" y="0"/>
                      </a:lnTo>
                      <a:close/>
                    </a:path>
                  </a:pathLst>
                </a:custGeom>
                <a:noFill/>
                <a:ln w="3175" cap="flat" cmpd="sng">
                  <a:solidFill>
                    <a:srgbClr val="FF0000"/>
                  </a:solidFill>
                  <a:prstDash val="sysDot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CCEC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16" name="Freeform 615"/>
                <p:cNvSpPr>
                  <a:spLocks/>
                </p:cNvSpPr>
                <p:nvPr/>
              </p:nvSpPr>
              <p:spPr bwMode="auto">
                <a:xfrm flipV="1">
                  <a:off x="1988" y="1414"/>
                  <a:ext cx="932" cy="244"/>
                </a:xfrm>
                <a:custGeom>
                  <a:avLst/>
                  <a:gdLst>
                    <a:gd name="T0" fmla="*/ 932 w 932"/>
                    <a:gd name="T1" fmla="*/ 0 h 244"/>
                    <a:gd name="T2" fmla="*/ 420 w 932"/>
                    <a:gd name="T3" fmla="*/ 24 h 244"/>
                    <a:gd name="T4" fmla="*/ 76 w 932"/>
                    <a:gd name="T5" fmla="*/ 144 h 244"/>
                    <a:gd name="T6" fmla="*/ 0 w 932"/>
                    <a:gd name="T7" fmla="*/ 240 h 244"/>
                    <a:gd name="T8" fmla="*/ 828 w 932"/>
                    <a:gd name="T9" fmla="*/ 244 h 244"/>
                    <a:gd name="T10" fmla="*/ 932 w 932"/>
                    <a:gd name="T11" fmla="*/ 0 h 2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32" h="244">
                      <a:moveTo>
                        <a:pt x="932" y="0"/>
                      </a:moveTo>
                      <a:lnTo>
                        <a:pt x="420" y="24"/>
                      </a:lnTo>
                      <a:lnTo>
                        <a:pt x="76" y="144"/>
                      </a:lnTo>
                      <a:lnTo>
                        <a:pt x="0" y="240"/>
                      </a:lnTo>
                      <a:lnTo>
                        <a:pt x="828" y="244"/>
                      </a:lnTo>
                      <a:lnTo>
                        <a:pt x="932" y="0"/>
                      </a:lnTo>
                      <a:close/>
                    </a:path>
                  </a:pathLst>
                </a:custGeom>
                <a:noFill/>
                <a:ln w="3175" cap="flat" cmpd="sng">
                  <a:solidFill>
                    <a:srgbClr val="FF0000"/>
                  </a:solidFill>
                  <a:prstDash val="sysDot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CCEC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17" name="Freeform 616"/>
                <p:cNvSpPr>
                  <a:spLocks/>
                </p:cNvSpPr>
                <p:nvPr/>
              </p:nvSpPr>
              <p:spPr bwMode="auto">
                <a:xfrm flipV="1">
                  <a:off x="2908" y="1414"/>
                  <a:ext cx="696" cy="248"/>
                </a:xfrm>
                <a:custGeom>
                  <a:avLst/>
                  <a:gdLst>
                    <a:gd name="T0" fmla="*/ 64 w 696"/>
                    <a:gd name="T1" fmla="*/ 0 h 248"/>
                    <a:gd name="T2" fmla="*/ 576 w 696"/>
                    <a:gd name="T3" fmla="*/ 6 h 248"/>
                    <a:gd name="T4" fmla="*/ 696 w 696"/>
                    <a:gd name="T5" fmla="*/ 44 h 248"/>
                    <a:gd name="T6" fmla="*/ 658 w 696"/>
                    <a:gd name="T7" fmla="*/ 244 h 248"/>
                    <a:gd name="T8" fmla="*/ 0 w 696"/>
                    <a:gd name="T9" fmla="*/ 248 h 248"/>
                    <a:gd name="T10" fmla="*/ 64 w 696"/>
                    <a:gd name="T11" fmla="*/ 0 h 2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96" h="248">
                      <a:moveTo>
                        <a:pt x="64" y="0"/>
                      </a:moveTo>
                      <a:lnTo>
                        <a:pt x="576" y="6"/>
                      </a:lnTo>
                      <a:lnTo>
                        <a:pt x="696" y="44"/>
                      </a:lnTo>
                      <a:lnTo>
                        <a:pt x="658" y="244"/>
                      </a:lnTo>
                      <a:lnTo>
                        <a:pt x="0" y="248"/>
                      </a:lnTo>
                      <a:lnTo>
                        <a:pt x="64" y="0"/>
                      </a:lnTo>
                      <a:close/>
                    </a:path>
                  </a:pathLst>
                </a:custGeom>
                <a:noFill/>
                <a:ln w="3175" cap="flat" cmpd="sng">
                  <a:solidFill>
                    <a:srgbClr val="FF0000"/>
                  </a:solidFill>
                  <a:prstDash val="sysDot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CCEC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18" name="Freeform 617"/>
                <p:cNvSpPr>
                  <a:spLocks/>
                </p:cNvSpPr>
                <p:nvPr/>
              </p:nvSpPr>
              <p:spPr bwMode="auto">
                <a:xfrm>
                  <a:off x="3852" y="1572"/>
                  <a:ext cx="728" cy="1448"/>
                </a:xfrm>
                <a:custGeom>
                  <a:avLst/>
                  <a:gdLst>
                    <a:gd name="T0" fmla="*/ 612 w 728"/>
                    <a:gd name="T1" fmla="*/ 1448 h 1448"/>
                    <a:gd name="T2" fmla="*/ 704 w 728"/>
                    <a:gd name="T3" fmla="*/ 1128 h 1448"/>
                    <a:gd name="T4" fmla="*/ 728 w 728"/>
                    <a:gd name="T5" fmla="*/ 696 h 1448"/>
                    <a:gd name="T6" fmla="*/ 688 w 728"/>
                    <a:gd name="T7" fmla="*/ 228 h 1448"/>
                    <a:gd name="T8" fmla="*/ 608 w 728"/>
                    <a:gd name="T9" fmla="*/ 0 h 1448"/>
                    <a:gd name="T10" fmla="*/ 20 w 728"/>
                    <a:gd name="T11" fmla="*/ 128 h 1448"/>
                    <a:gd name="T12" fmla="*/ 44 w 728"/>
                    <a:gd name="T13" fmla="*/ 400 h 1448"/>
                    <a:gd name="T14" fmla="*/ 48 w 728"/>
                    <a:gd name="T15" fmla="*/ 708 h 1448"/>
                    <a:gd name="T16" fmla="*/ 48 w 728"/>
                    <a:gd name="T17" fmla="*/ 1044 h 1448"/>
                    <a:gd name="T18" fmla="*/ 0 w 728"/>
                    <a:gd name="T19" fmla="*/ 1340 h 1448"/>
                    <a:gd name="T20" fmla="*/ 596 w 728"/>
                    <a:gd name="T21" fmla="*/ 1444 h 14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728" h="1448">
                      <a:moveTo>
                        <a:pt x="612" y="1448"/>
                      </a:moveTo>
                      <a:lnTo>
                        <a:pt x="704" y="1128"/>
                      </a:lnTo>
                      <a:lnTo>
                        <a:pt x="728" y="696"/>
                      </a:lnTo>
                      <a:lnTo>
                        <a:pt x="688" y="228"/>
                      </a:lnTo>
                      <a:lnTo>
                        <a:pt x="608" y="0"/>
                      </a:lnTo>
                      <a:lnTo>
                        <a:pt x="20" y="128"/>
                      </a:lnTo>
                      <a:lnTo>
                        <a:pt x="44" y="400"/>
                      </a:lnTo>
                      <a:lnTo>
                        <a:pt x="48" y="708"/>
                      </a:lnTo>
                      <a:lnTo>
                        <a:pt x="48" y="1044"/>
                      </a:lnTo>
                      <a:lnTo>
                        <a:pt x="0" y="1340"/>
                      </a:lnTo>
                      <a:lnTo>
                        <a:pt x="596" y="1444"/>
                      </a:lnTo>
                    </a:path>
                  </a:pathLst>
                </a:custGeom>
                <a:noFill/>
                <a:ln w="3175" cap="flat" cmpd="sng">
                  <a:solidFill>
                    <a:srgbClr val="FF0000"/>
                  </a:solidFill>
                  <a:prstDash val="sysDot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CCEC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19" name="Freeform 618"/>
                <p:cNvSpPr>
                  <a:spLocks/>
                </p:cNvSpPr>
                <p:nvPr/>
              </p:nvSpPr>
              <p:spPr bwMode="auto">
                <a:xfrm>
                  <a:off x="616" y="2828"/>
                  <a:ext cx="412" cy="384"/>
                </a:xfrm>
                <a:custGeom>
                  <a:avLst/>
                  <a:gdLst>
                    <a:gd name="T0" fmla="*/ 0 w 412"/>
                    <a:gd name="T1" fmla="*/ 0 h 384"/>
                    <a:gd name="T2" fmla="*/ 104 w 412"/>
                    <a:gd name="T3" fmla="*/ 324 h 384"/>
                    <a:gd name="T4" fmla="*/ 208 w 412"/>
                    <a:gd name="T5" fmla="*/ 384 h 384"/>
                    <a:gd name="T6" fmla="*/ 412 w 412"/>
                    <a:gd name="T7" fmla="*/ 344 h 384"/>
                    <a:gd name="T8" fmla="*/ 256 w 412"/>
                    <a:gd name="T9" fmla="*/ 284 h 384"/>
                    <a:gd name="T10" fmla="*/ 148 w 412"/>
                    <a:gd name="T11" fmla="*/ 152 h 384"/>
                    <a:gd name="T12" fmla="*/ 0 w 412"/>
                    <a:gd name="T13" fmla="*/ 0 h 3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12" h="384">
                      <a:moveTo>
                        <a:pt x="0" y="0"/>
                      </a:moveTo>
                      <a:lnTo>
                        <a:pt x="104" y="324"/>
                      </a:lnTo>
                      <a:lnTo>
                        <a:pt x="208" y="384"/>
                      </a:lnTo>
                      <a:lnTo>
                        <a:pt x="412" y="344"/>
                      </a:lnTo>
                      <a:lnTo>
                        <a:pt x="256" y="284"/>
                      </a:lnTo>
                      <a:lnTo>
                        <a:pt x="148" y="15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3175" cap="flat" cmpd="sng">
                  <a:solidFill>
                    <a:srgbClr val="FF0000"/>
                  </a:solidFill>
                  <a:prstDash val="sysDot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CCEC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20" name="Freeform 619"/>
                <p:cNvSpPr>
                  <a:spLocks/>
                </p:cNvSpPr>
                <p:nvPr/>
              </p:nvSpPr>
              <p:spPr bwMode="auto">
                <a:xfrm>
                  <a:off x="844" y="3080"/>
                  <a:ext cx="904" cy="16"/>
                </a:xfrm>
                <a:custGeom>
                  <a:avLst/>
                  <a:gdLst>
                    <a:gd name="T0" fmla="*/ 0 w 904"/>
                    <a:gd name="T1" fmla="*/ 0 h 16"/>
                    <a:gd name="T2" fmla="*/ 540 w 904"/>
                    <a:gd name="T3" fmla="*/ 16 h 16"/>
                    <a:gd name="T4" fmla="*/ 904 w 904"/>
                    <a:gd name="T5" fmla="*/ 4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904" h="16">
                      <a:moveTo>
                        <a:pt x="0" y="0"/>
                      </a:moveTo>
                      <a:lnTo>
                        <a:pt x="540" y="16"/>
                      </a:lnTo>
                      <a:lnTo>
                        <a:pt x="904" y="4"/>
                      </a:lnTo>
                    </a:path>
                  </a:pathLst>
                </a:custGeom>
                <a:noFill/>
                <a:ln w="3175" cap="flat" cmpd="sng">
                  <a:solidFill>
                    <a:srgbClr val="FF0000"/>
                  </a:solidFill>
                  <a:prstDash val="sysDot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21" name="Freeform 620"/>
                <p:cNvSpPr>
                  <a:spLocks/>
                </p:cNvSpPr>
                <p:nvPr/>
              </p:nvSpPr>
              <p:spPr bwMode="auto">
                <a:xfrm>
                  <a:off x="664" y="2792"/>
                  <a:ext cx="1084" cy="288"/>
                </a:xfrm>
                <a:custGeom>
                  <a:avLst/>
                  <a:gdLst>
                    <a:gd name="T0" fmla="*/ 0 w 1072"/>
                    <a:gd name="T1" fmla="*/ 0 h 284"/>
                    <a:gd name="T2" fmla="*/ 460 w 1072"/>
                    <a:gd name="T3" fmla="*/ 168 h 284"/>
                    <a:gd name="T4" fmla="*/ 1072 w 1072"/>
                    <a:gd name="T5" fmla="*/ 284 h 2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072" h="284">
                      <a:moveTo>
                        <a:pt x="0" y="0"/>
                      </a:moveTo>
                      <a:lnTo>
                        <a:pt x="460" y="168"/>
                      </a:lnTo>
                      <a:lnTo>
                        <a:pt x="1072" y="284"/>
                      </a:lnTo>
                    </a:path>
                  </a:pathLst>
                </a:custGeom>
                <a:noFill/>
                <a:ln w="3175" cap="flat" cmpd="sng">
                  <a:solidFill>
                    <a:srgbClr val="FF0000"/>
                  </a:solidFill>
                  <a:prstDash val="sysDot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22" name="Freeform 621"/>
                <p:cNvSpPr>
                  <a:spLocks/>
                </p:cNvSpPr>
                <p:nvPr/>
              </p:nvSpPr>
              <p:spPr bwMode="auto">
                <a:xfrm>
                  <a:off x="536" y="1816"/>
                  <a:ext cx="132" cy="972"/>
                </a:xfrm>
                <a:custGeom>
                  <a:avLst/>
                  <a:gdLst>
                    <a:gd name="T0" fmla="*/ 12 w 132"/>
                    <a:gd name="T1" fmla="*/ 192 h 972"/>
                    <a:gd name="T2" fmla="*/ 44 w 132"/>
                    <a:gd name="T3" fmla="*/ 56 h 972"/>
                    <a:gd name="T4" fmla="*/ 132 w 132"/>
                    <a:gd name="T5" fmla="*/ 0 h 972"/>
                    <a:gd name="T6" fmla="*/ 92 w 132"/>
                    <a:gd name="T7" fmla="*/ 200 h 972"/>
                    <a:gd name="T8" fmla="*/ 80 w 132"/>
                    <a:gd name="T9" fmla="*/ 484 h 972"/>
                    <a:gd name="T10" fmla="*/ 100 w 132"/>
                    <a:gd name="T11" fmla="*/ 792 h 972"/>
                    <a:gd name="T12" fmla="*/ 132 w 132"/>
                    <a:gd name="T13" fmla="*/ 972 h 972"/>
                    <a:gd name="T14" fmla="*/ 44 w 132"/>
                    <a:gd name="T15" fmla="*/ 912 h 972"/>
                    <a:gd name="T16" fmla="*/ 13 w 132"/>
                    <a:gd name="T17" fmla="*/ 796 h 972"/>
                    <a:gd name="T18" fmla="*/ 0 w 132"/>
                    <a:gd name="T19" fmla="*/ 480 h 972"/>
                    <a:gd name="T20" fmla="*/ 12 w 132"/>
                    <a:gd name="T21" fmla="*/ 192 h 9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32" h="972">
                      <a:moveTo>
                        <a:pt x="12" y="192"/>
                      </a:moveTo>
                      <a:lnTo>
                        <a:pt x="44" y="56"/>
                      </a:lnTo>
                      <a:lnTo>
                        <a:pt x="132" y="0"/>
                      </a:lnTo>
                      <a:lnTo>
                        <a:pt x="92" y="200"/>
                      </a:lnTo>
                      <a:lnTo>
                        <a:pt x="80" y="484"/>
                      </a:lnTo>
                      <a:lnTo>
                        <a:pt x="100" y="792"/>
                      </a:lnTo>
                      <a:lnTo>
                        <a:pt x="132" y="972"/>
                      </a:lnTo>
                      <a:lnTo>
                        <a:pt x="44" y="912"/>
                      </a:lnTo>
                      <a:lnTo>
                        <a:pt x="13" y="796"/>
                      </a:lnTo>
                      <a:lnTo>
                        <a:pt x="0" y="480"/>
                      </a:lnTo>
                      <a:lnTo>
                        <a:pt x="12" y="192"/>
                      </a:lnTo>
                      <a:close/>
                    </a:path>
                  </a:pathLst>
                </a:custGeom>
                <a:noFill/>
                <a:ln w="3175" cap="flat" cmpd="sng">
                  <a:solidFill>
                    <a:srgbClr val="FF0000"/>
                  </a:solidFill>
                  <a:prstDash val="sysDot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23" name="Line 622"/>
                <p:cNvSpPr>
                  <a:spLocks noChangeShapeType="1"/>
                </p:cNvSpPr>
                <p:nvPr/>
              </p:nvSpPr>
              <p:spPr bwMode="auto">
                <a:xfrm>
                  <a:off x="576" y="2736"/>
                  <a:ext cx="48" cy="104"/>
                </a:xfrm>
                <a:prstGeom prst="line">
                  <a:avLst/>
                </a:prstGeom>
                <a:noFill/>
                <a:ln w="3175">
                  <a:solidFill>
                    <a:srgbClr val="FF000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24" name="Freeform 623"/>
                <p:cNvSpPr>
                  <a:spLocks/>
                </p:cNvSpPr>
                <p:nvPr/>
              </p:nvSpPr>
              <p:spPr bwMode="auto">
                <a:xfrm>
                  <a:off x="1808" y="2924"/>
                  <a:ext cx="2068" cy="316"/>
                </a:xfrm>
                <a:custGeom>
                  <a:avLst/>
                  <a:gdLst>
                    <a:gd name="T0" fmla="*/ 1952 w 2068"/>
                    <a:gd name="T1" fmla="*/ 316 h 316"/>
                    <a:gd name="T2" fmla="*/ 2068 w 2068"/>
                    <a:gd name="T3" fmla="*/ 228 h 316"/>
                    <a:gd name="T4" fmla="*/ 2068 w 2068"/>
                    <a:gd name="T5" fmla="*/ 176 h 316"/>
                    <a:gd name="T6" fmla="*/ 1676 w 2068"/>
                    <a:gd name="T7" fmla="*/ 0 h 316"/>
                    <a:gd name="T8" fmla="*/ 1084 w 2068"/>
                    <a:gd name="T9" fmla="*/ 12 h 316"/>
                    <a:gd name="T10" fmla="*/ 588 w 2068"/>
                    <a:gd name="T11" fmla="*/ 32 h 316"/>
                    <a:gd name="T12" fmla="*/ 84 w 2068"/>
                    <a:gd name="T13" fmla="*/ 216 h 316"/>
                    <a:gd name="T14" fmla="*/ 0 w 2068"/>
                    <a:gd name="T15" fmla="*/ 316 h 3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068" h="316">
                      <a:moveTo>
                        <a:pt x="1952" y="316"/>
                      </a:moveTo>
                      <a:lnTo>
                        <a:pt x="2068" y="228"/>
                      </a:lnTo>
                      <a:lnTo>
                        <a:pt x="2068" y="176"/>
                      </a:lnTo>
                      <a:lnTo>
                        <a:pt x="1676" y="0"/>
                      </a:lnTo>
                      <a:lnTo>
                        <a:pt x="1084" y="12"/>
                      </a:lnTo>
                      <a:lnTo>
                        <a:pt x="588" y="32"/>
                      </a:lnTo>
                      <a:lnTo>
                        <a:pt x="84" y="216"/>
                      </a:lnTo>
                      <a:lnTo>
                        <a:pt x="0" y="316"/>
                      </a:lnTo>
                    </a:path>
                  </a:pathLst>
                </a:custGeom>
                <a:noFill/>
                <a:ln w="3175" cap="flat" cmpd="sng">
                  <a:solidFill>
                    <a:srgbClr val="FF0000"/>
                  </a:solidFill>
                  <a:prstDash val="sysDot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25" name="Line 624"/>
                <p:cNvSpPr>
                  <a:spLocks noChangeShapeType="1"/>
                </p:cNvSpPr>
                <p:nvPr/>
              </p:nvSpPr>
              <p:spPr bwMode="auto">
                <a:xfrm flipH="1">
                  <a:off x="2784" y="3156"/>
                  <a:ext cx="40" cy="92"/>
                </a:xfrm>
                <a:prstGeom prst="line">
                  <a:avLst/>
                </a:prstGeom>
                <a:noFill/>
                <a:ln w="3175">
                  <a:solidFill>
                    <a:srgbClr val="FF000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26" name="Freeform 625"/>
                <p:cNvSpPr>
                  <a:spLocks/>
                </p:cNvSpPr>
                <p:nvPr/>
              </p:nvSpPr>
              <p:spPr bwMode="auto">
                <a:xfrm flipV="1">
                  <a:off x="1808" y="1348"/>
                  <a:ext cx="2068" cy="316"/>
                </a:xfrm>
                <a:custGeom>
                  <a:avLst/>
                  <a:gdLst>
                    <a:gd name="T0" fmla="*/ 1952 w 2068"/>
                    <a:gd name="T1" fmla="*/ 316 h 316"/>
                    <a:gd name="T2" fmla="*/ 2068 w 2068"/>
                    <a:gd name="T3" fmla="*/ 228 h 316"/>
                    <a:gd name="T4" fmla="*/ 2068 w 2068"/>
                    <a:gd name="T5" fmla="*/ 176 h 316"/>
                    <a:gd name="T6" fmla="*/ 1676 w 2068"/>
                    <a:gd name="T7" fmla="*/ 0 h 316"/>
                    <a:gd name="T8" fmla="*/ 1084 w 2068"/>
                    <a:gd name="T9" fmla="*/ 12 h 316"/>
                    <a:gd name="T10" fmla="*/ 588 w 2068"/>
                    <a:gd name="T11" fmla="*/ 32 h 316"/>
                    <a:gd name="T12" fmla="*/ 84 w 2068"/>
                    <a:gd name="T13" fmla="*/ 216 h 316"/>
                    <a:gd name="T14" fmla="*/ 0 w 2068"/>
                    <a:gd name="T15" fmla="*/ 316 h 3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068" h="316">
                      <a:moveTo>
                        <a:pt x="1952" y="316"/>
                      </a:moveTo>
                      <a:lnTo>
                        <a:pt x="2068" y="228"/>
                      </a:lnTo>
                      <a:lnTo>
                        <a:pt x="2068" y="176"/>
                      </a:lnTo>
                      <a:lnTo>
                        <a:pt x="1676" y="0"/>
                      </a:lnTo>
                      <a:lnTo>
                        <a:pt x="1084" y="12"/>
                      </a:lnTo>
                      <a:lnTo>
                        <a:pt x="588" y="32"/>
                      </a:lnTo>
                      <a:lnTo>
                        <a:pt x="84" y="216"/>
                      </a:lnTo>
                      <a:lnTo>
                        <a:pt x="0" y="316"/>
                      </a:lnTo>
                    </a:path>
                  </a:pathLst>
                </a:custGeom>
                <a:noFill/>
                <a:ln w="3175" cap="flat" cmpd="sng">
                  <a:solidFill>
                    <a:srgbClr val="FF0000"/>
                  </a:solidFill>
                  <a:prstDash val="sysDot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27" name="Freeform 626"/>
                <p:cNvSpPr>
                  <a:spLocks/>
                </p:cNvSpPr>
                <p:nvPr/>
              </p:nvSpPr>
              <p:spPr bwMode="auto">
                <a:xfrm flipV="1">
                  <a:off x="616" y="1388"/>
                  <a:ext cx="412" cy="384"/>
                </a:xfrm>
                <a:custGeom>
                  <a:avLst/>
                  <a:gdLst>
                    <a:gd name="T0" fmla="*/ 0 w 412"/>
                    <a:gd name="T1" fmla="*/ 0 h 384"/>
                    <a:gd name="T2" fmla="*/ 104 w 412"/>
                    <a:gd name="T3" fmla="*/ 324 h 384"/>
                    <a:gd name="T4" fmla="*/ 208 w 412"/>
                    <a:gd name="T5" fmla="*/ 384 h 384"/>
                    <a:gd name="T6" fmla="*/ 412 w 412"/>
                    <a:gd name="T7" fmla="*/ 344 h 384"/>
                    <a:gd name="T8" fmla="*/ 256 w 412"/>
                    <a:gd name="T9" fmla="*/ 284 h 384"/>
                    <a:gd name="T10" fmla="*/ 148 w 412"/>
                    <a:gd name="T11" fmla="*/ 152 h 384"/>
                    <a:gd name="T12" fmla="*/ 0 w 412"/>
                    <a:gd name="T13" fmla="*/ 0 h 3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12" h="384">
                      <a:moveTo>
                        <a:pt x="0" y="0"/>
                      </a:moveTo>
                      <a:lnTo>
                        <a:pt x="104" y="324"/>
                      </a:lnTo>
                      <a:lnTo>
                        <a:pt x="208" y="384"/>
                      </a:lnTo>
                      <a:lnTo>
                        <a:pt x="412" y="344"/>
                      </a:lnTo>
                      <a:lnTo>
                        <a:pt x="256" y="284"/>
                      </a:lnTo>
                      <a:lnTo>
                        <a:pt x="148" y="15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3175" cap="flat" cmpd="sng">
                  <a:solidFill>
                    <a:srgbClr val="FF0000"/>
                  </a:solidFill>
                  <a:prstDash val="sysDot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CCEC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28" name="Freeform 627"/>
                <p:cNvSpPr>
                  <a:spLocks/>
                </p:cNvSpPr>
                <p:nvPr/>
              </p:nvSpPr>
              <p:spPr bwMode="auto">
                <a:xfrm flipV="1">
                  <a:off x="844" y="1504"/>
                  <a:ext cx="904" cy="16"/>
                </a:xfrm>
                <a:custGeom>
                  <a:avLst/>
                  <a:gdLst>
                    <a:gd name="T0" fmla="*/ 0 w 904"/>
                    <a:gd name="T1" fmla="*/ 0 h 16"/>
                    <a:gd name="T2" fmla="*/ 540 w 904"/>
                    <a:gd name="T3" fmla="*/ 16 h 16"/>
                    <a:gd name="T4" fmla="*/ 904 w 904"/>
                    <a:gd name="T5" fmla="*/ 4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904" h="16">
                      <a:moveTo>
                        <a:pt x="0" y="0"/>
                      </a:moveTo>
                      <a:lnTo>
                        <a:pt x="540" y="16"/>
                      </a:lnTo>
                      <a:lnTo>
                        <a:pt x="904" y="4"/>
                      </a:lnTo>
                    </a:path>
                  </a:pathLst>
                </a:custGeom>
                <a:noFill/>
                <a:ln w="3175" cap="flat" cmpd="sng">
                  <a:solidFill>
                    <a:srgbClr val="FF0000"/>
                  </a:solidFill>
                  <a:prstDash val="sysDot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29" name="Freeform 628"/>
                <p:cNvSpPr>
                  <a:spLocks/>
                </p:cNvSpPr>
                <p:nvPr/>
              </p:nvSpPr>
              <p:spPr bwMode="auto">
                <a:xfrm flipV="1">
                  <a:off x="664" y="1520"/>
                  <a:ext cx="1084" cy="288"/>
                </a:xfrm>
                <a:custGeom>
                  <a:avLst/>
                  <a:gdLst>
                    <a:gd name="T0" fmla="*/ 0 w 1072"/>
                    <a:gd name="T1" fmla="*/ 0 h 284"/>
                    <a:gd name="T2" fmla="*/ 460 w 1072"/>
                    <a:gd name="T3" fmla="*/ 168 h 284"/>
                    <a:gd name="T4" fmla="*/ 1072 w 1072"/>
                    <a:gd name="T5" fmla="*/ 284 h 2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072" h="284">
                      <a:moveTo>
                        <a:pt x="0" y="0"/>
                      </a:moveTo>
                      <a:lnTo>
                        <a:pt x="460" y="168"/>
                      </a:lnTo>
                      <a:lnTo>
                        <a:pt x="1072" y="284"/>
                      </a:lnTo>
                    </a:path>
                  </a:pathLst>
                </a:custGeom>
                <a:noFill/>
                <a:ln w="3175" cap="flat" cmpd="sng">
                  <a:solidFill>
                    <a:srgbClr val="FF0000"/>
                  </a:solidFill>
                  <a:prstDash val="sysDot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30" name="Line 629"/>
                <p:cNvSpPr>
                  <a:spLocks noChangeShapeType="1"/>
                </p:cNvSpPr>
                <p:nvPr/>
              </p:nvSpPr>
              <p:spPr bwMode="auto">
                <a:xfrm flipV="1">
                  <a:off x="576" y="1760"/>
                  <a:ext cx="48" cy="104"/>
                </a:xfrm>
                <a:prstGeom prst="line">
                  <a:avLst/>
                </a:prstGeom>
                <a:noFill/>
                <a:ln w="3175">
                  <a:solidFill>
                    <a:srgbClr val="FF000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31" name="Freeform 630"/>
                <p:cNvSpPr>
                  <a:spLocks/>
                </p:cNvSpPr>
                <p:nvPr/>
              </p:nvSpPr>
              <p:spPr bwMode="auto">
                <a:xfrm>
                  <a:off x="4456" y="2996"/>
                  <a:ext cx="544" cy="20"/>
                </a:xfrm>
                <a:custGeom>
                  <a:avLst/>
                  <a:gdLst>
                    <a:gd name="T0" fmla="*/ 0 w 544"/>
                    <a:gd name="T1" fmla="*/ 20 h 20"/>
                    <a:gd name="T2" fmla="*/ 488 w 544"/>
                    <a:gd name="T3" fmla="*/ 16 h 20"/>
                    <a:gd name="T4" fmla="*/ 544 w 544"/>
                    <a:gd name="T5" fmla="*/ 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544" h="20">
                      <a:moveTo>
                        <a:pt x="0" y="20"/>
                      </a:moveTo>
                      <a:lnTo>
                        <a:pt x="488" y="16"/>
                      </a:lnTo>
                      <a:lnTo>
                        <a:pt x="544" y="0"/>
                      </a:lnTo>
                    </a:path>
                  </a:pathLst>
                </a:custGeom>
                <a:noFill/>
                <a:ln w="3175" cap="flat" cmpd="sng">
                  <a:solidFill>
                    <a:srgbClr val="FF0000"/>
                  </a:solidFill>
                  <a:prstDash val="sysDot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32" name="Freeform 631"/>
                <p:cNvSpPr>
                  <a:spLocks/>
                </p:cNvSpPr>
                <p:nvPr/>
              </p:nvSpPr>
              <p:spPr bwMode="auto">
                <a:xfrm>
                  <a:off x="4456" y="1572"/>
                  <a:ext cx="532" cy="20"/>
                </a:xfrm>
                <a:custGeom>
                  <a:avLst/>
                  <a:gdLst>
                    <a:gd name="T0" fmla="*/ 0 w 532"/>
                    <a:gd name="T1" fmla="*/ 0 h 20"/>
                    <a:gd name="T2" fmla="*/ 476 w 532"/>
                    <a:gd name="T3" fmla="*/ 4 h 20"/>
                    <a:gd name="T4" fmla="*/ 532 w 532"/>
                    <a:gd name="T5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532" h="20">
                      <a:moveTo>
                        <a:pt x="0" y="0"/>
                      </a:moveTo>
                      <a:lnTo>
                        <a:pt x="476" y="4"/>
                      </a:lnTo>
                      <a:lnTo>
                        <a:pt x="532" y="20"/>
                      </a:lnTo>
                    </a:path>
                  </a:pathLst>
                </a:custGeom>
                <a:noFill/>
                <a:ln w="3175" cap="flat" cmpd="sng">
                  <a:solidFill>
                    <a:srgbClr val="FF0000"/>
                  </a:solidFill>
                  <a:prstDash val="sysDot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33" name="Freeform 632"/>
                <p:cNvSpPr>
                  <a:spLocks/>
                </p:cNvSpPr>
                <p:nvPr/>
              </p:nvSpPr>
              <p:spPr bwMode="auto">
                <a:xfrm>
                  <a:off x="4896" y="1440"/>
                  <a:ext cx="148" cy="1716"/>
                </a:xfrm>
                <a:custGeom>
                  <a:avLst/>
                  <a:gdLst>
                    <a:gd name="T0" fmla="*/ 0 w 148"/>
                    <a:gd name="T1" fmla="*/ 0 h 1716"/>
                    <a:gd name="T2" fmla="*/ 76 w 148"/>
                    <a:gd name="T3" fmla="*/ 64 h 1716"/>
                    <a:gd name="T4" fmla="*/ 108 w 148"/>
                    <a:gd name="T5" fmla="*/ 156 h 1716"/>
                    <a:gd name="T6" fmla="*/ 148 w 148"/>
                    <a:gd name="T7" fmla="*/ 788 h 1716"/>
                    <a:gd name="T8" fmla="*/ 104 w 148"/>
                    <a:gd name="T9" fmla="*/ 1568 h 1716"/>
                    <a:gd name="T10" fmla="*/ 84 w 148"/>
                    <a:gd name="T11" fmla="*/ 1652 h 1716"/>
                    <a:gd name="T12" fmla="*/ 1 w 148"/>
                    <a:gd name="T13" fmla="*/ 1716 h 17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48" h="1716">
                      <a:moveTo>
                        <a:pt x="0" y="0"/>
                      </a:moveTo>
                      <a:lnTo>
                        <a:pt x="76" y="64"/>
                      </a:lnTo>
                      <a:lnTo>
                        <a:pt x="108" y="156"/>
                      </a:lnTo>
                      <a:lnTo>
                        <a:pt x="148" y="788"/>
                      </a:lnTo>
                      <a:lnTo>
                        <a:pt x="104" y="1568"/>
                      </a:lnTo>
                      <a:lnTo>
                        <a:pt x="84" y="1652"/>
                      </a:lnTo>
                      <a:lnTo>
                        <a:pt x="1" y="1716"/>
                      </a:lnTo>
                    </a:path>
                  </a:pathLst>
                </a:custGeom>
                <a:noFill/>
                <a:ln w="3175" cap="flat" cmpd="sng">
                  <a:solidFill>
                    <a:srgbClr val="FF0000"/>
                  </a:solidFill>
                  <a:prstDash val="sysDot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34" name="Freeform 633"/>
                <p:cNvSpPr>
                  <a:spLocks/>
                </p:cNvSpPr>
                <p:nvPr/>
              </p:nvSpPr>
              <p:spPr bwMode="auto">
                <a:xfrm>
                  <a:off x="4856" y="1500"/>
                  <a:ext cx="136" cy="1580"/>
                </a:xfrm>
                <a:custGeom>
                  <a:avLst/>
                  <a:gdLst>
                    <a:gd name="T0" fmla="*/ 0 w 136"/>
                    <a:gd name="T1" fmla="*/ 0 h 1580"/>
                    <a:gd name="T2" fmla="*/ 96 w 136"/>
                    <a:gd name="T3" fmla="*/ 80 h 1580"/>
                    <a:gd name="T4" fmla="*/ 136 w 136"/>
                    <a:gd name="T5" fmla="*/ 780 h 1580"/>
                    <a:gd name="T6" fmla="*/ 96 w 136"/>
                    <a:gd name="T7" fmla="*/ 1504 h 1580"/>
                    <a:gd name="T8" fmla="*/ 1 w 136"/>
                    <a:gd name="T9" fmla="*/ 1580 h 15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6" h="1580">
                      <a:moveTo>
                        <a:pt x="0" y="0"/>
                      </a:moveTo>
                      <a:lnTo>
                        <a:pt x="96" y="80"/>
                      </a:lnTo>
                      <a:lnTo>
                        <a:pt x="136" y="780"/>
                      </a:lnTo>
                      <a:lnTo>
                        <a:pt x="96" y="1504"/>
                      </a:lnTo>
                      <a:lnTo>
                        <a:pt x="1" y="1580"/>
                      </a:lnTo>
                    </a:path>
                  </a:pathLst>
                </a:custGeom>
                <a:noFill/>
                <a:ln w="3175" cap="flat" cmpd="sng">
                  <a:solidFill>
                    <a:srgbClr val="FF0000"/>
                  </a:solidFill>
                  <a:prstDash val="sysDot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35" name="Freeform 634"/>
                <p:cNvSpPr>
                  <a:spLocks/>
                </p:cNvSpPr>
                <p:nvPr/>
              </p:nvSpPr>
              <p:spPr bwMode="auto">
                <a:xfrm>
                  <a:off x="4950" y="2603"/>
                  <a:ext cx="75" cy="402"/>
                </a:xfrm>
                <a:custGeom>
                  <a:avLst/>
                  <a:gdLst>
                    <a:gd name="T0" fmla="*/ 0 w 66"/>
                    <a:gd name="T1" fmla="*/ 306 h 306"/>
                    <a:gd name="T2" fmla="*/ 50 w 66"/>
                    <a:gd name="T3" fmla="*/ 299 h 306"/>
                    <a:gd name="T4" fmla="*/ 66 w 66"/>
                    <a:gd name="T5" fmla="*/ 6 h 306"/>
                    <a:gd name="T6" fmla="*/ 18 w 66"/>
                    <a:gd name="T7" fmla="*/ 0 h 306"/>
                    <a:gd name="T8" fmla="*/ 0 w 66"/>
                    <a:gd name="T9" fmla="*/ 306 h 3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6" h="306">
                      <a:moveTo>
                        <a:pt x="0" y="306"/>
                      </a:moveTo>
                      <a:lnTo>
                        <a:pt x="50" y="299"/>
                      </a:lnTo>
                      <a:lnTo>
                        <a:pt x="66" y="6"/>
                      </a:lnTo>
                      <a:lnTo>
                        <a:pt x="18" y="0"/>
                      </a:lnTo>
                      <a:lnTo>
                        <a:pt x="0" y="306"/>
                      </a:lnTo>
                      <a:close/>
                    </a:path>
                  </a:pathLst>
                </a:custGeom>
                <a:noFill/>
                <a:ln w="3175" cap="flat" cmpd="sng">
                  <a:solidFill>
                    <a:srgbClr val="FF0000"/>
                  </a:solidFill>
                  <a:prstDash val="sysDot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CC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36" name="Freeform 635"/>
                <p:cNvSpPr>
                  <a:spLocks/>
                </p:cNvSpPr>
                <p:nvPr/>
              </p:nvSpPr>
              <p:spPr bwMode="auto">
                <a:xfrm flipV="1">
                  <a:off x="4956" y="1584"/>
                  <a:ext cx="66" cy="402"/>
                </a:xfrm>
                <a:custGeom>
                  <a:avLst/>
                  <a:gdLst>
                    <a:gd name="T0" fmla="*/ 0 w 66"/>
                    <a:gd name="T1" fmla="*/ 306 h 306"/>
                    <a:gd name="T2" fmla="*/ 50 w 66"/>
                    <a:gd name="T3" fmla="*/ 299 h 306"/>
                    <a:gd name="T4" fmla="*/ 66 w 66"/>
                    <a:gd name="T5" fmla="*/ 6 h 306"/>
                    <a:gd name="T6" fmla="*/ 18 w 66"/>
                    <a:gd name="T7" fmla="*/ 0 h 306"/>
                    <a:gd name="T8" fmla="*/ 0 w 66"/>
                    <a:gd name="T9" fmla="*/ 306 h 3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6" h="306">
                      <a:moveTo>
                        <a:pt x="0" y="306"/>
                      </a:moveTo>
                      <a:lnTo>
                        <a:pt x="50" y="299"/>
                      </a:lnTo>
                      <a:lnTo>
                        <a:pt x="66" y="6"/>
                      </a:lnTo>
                      <a:lnTo>
                        <a:pt x="18" y="0"/>
                      </a:lnTo>
                      <a:lnTo>
                        <a:pt x="0" y="306"/>
                      </a:lnTo>
                      <a:close/>
                    </a:path>
                  </a:pathLst>
                </a:custGeom>
                <a:noFill/>
                <a:ln w="3175" cap="flat" cmpd="sng">
                  <a:solidFill>
                    <a:srgbClr val="FF0000"/>
                  </a:solidFill>
                  <a:prstDash val="sysDot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CC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37" name="Line 636"/>
                <p:cNvSpPr>
                  <a:spLocks noChangeShapeType="1"/>
                </p:cNvSpPr>
                <p:nvPr/>
              </p:nvSpPr>
              <p:spPr bwMode="auto">
                <a:xfrm flipV="1">
                  <a:off x="2788" y="3176"/>
                  <a:ext cx="1058" cy="4"/>
                </a:xfrm>
                <a:prstGeom prst="line">
                  <a:avLst/>
                </a:prstGeom>
                <a:noFill/>
                <a:ln w="3175">
                  <a:solidFill>
                    <a:srgbClr val="FF000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38" name="Line 637"/>
                <p:cNvSpPr>
                  <a:spLocks noChangeShapeType="1"/>
                </p:cNvSpPr>
                <p:nvPr/>
              </p:nvSpPr>
              <p:spPr bwMode="auto">
                <a:xfrm>
                  <a:off x="2788" y="1412"/>
                  <a:ext cx="1058" cy="4"/>
                </a:xfrm>
                <a:prstGeom prst="line">
                  <a:avLst/>
                </a:prstGeom>
                <a:noFill/>
                <a:ln w="3175">
                  <a:solidFill>
                    <a:srgbClr val="FF000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606" name="AutoShape 638"/>
              <p:cNvSpPr>
                <a:spLocks noChangeArrowheads="1"/>
              </p:cNvSpPr>
              <p:nvPr/>
            </p:nvSpPr>
            <p:spPr bwMode="auto">
              <a:xfrm>
                <a:off x="4142" y="3183"/>
                <a:ext cx="22" cy="54"/>
              </a:xfrm>
              <a:prstGeom prst="roundRect">
                <a:avLst>
                  <a:gd name="adj" fmla="val 16667"/>
                </a:avLst>
              </a:prstGeom>
              <a:noFill/>
              <a:ln w="3175">
                <a:solidFill>
                  <a:srgbClr val="FF0000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333333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id-ID">
                  <a:solidFill>
                    <a:prstClr val="black"/>
                  </a:solidFill>
                </a:endParaRPr>
              </a:p>
            </p:txBody>
          </p:sp>
          <p:sp>
            <p:nvSpPr>
              <p:cNvPr id="607" name="AutoShape 639"/>
              <p:cNvSpPr>
                <a:spLocks noChangeArrowheads="1"/>
              </p:cNvSpPr>
              <p:nvPr/>
            </p:nvSpPr>
            <p:spPr bwMode="auto">
              <a:xfrm>
                <a:off x="4274" y="3183"/>
                <a:ext cx="23" cy="54"/>
              </a:xfrm>
              <a:prstGeom prst="roundRect">
                <a:avLst>
                  <a:gd name="adj" fmla="val 16667"/>
                </a:avLst>
              </a:prstGeom>
              <a:noFill/>
              <a:ln w="3175">
                <a:solidFill>
                  <a:srgbClr val="FF0000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333333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id-ID">
                  <a:solidFill>
                    <a:prstClr val="black"/>
                  </a:solidFill>
                </a:endParaRPr>
              </a:p>
            </p:txBody>
          </p:sp>
          <p:sp>
            <p:nvSpPr>
              <p:cNvPr id="608" name="AutoShape 640"/>
              <p:cNvSpPr>
                <a:spLocks noChangeArrowheads="1"/>
              </p:cNvSpPr>
              <p:nvPr/>
            </p:nvSpPr>
            <p:spPr bwMode="auto">
              <a:xfrm>
                <a:off x="4142" y="2988"/>
                <a:ext cx="22" cy="54"/>
              </a:xfrm>
              <a:prstGeom prst="roundRect">
                <a:avLst>
                  <a:gd name="adj" fmla="val 16667"/>
                </a:avLst>
              </a:prstGeom>
              <a:noFill/>
              <a:ln w="3175">
                <a:solidFill>
                  <a:srgbClr val="FF0000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333333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id-ID">
                  <a:solidFill>
                    <a:prstClr val="black"/>
                  </a:solidFill>
                </a:endParaRPr>
              </a:p>
            </p:txBody>
          </p:sp>
          <p:sp>
            <p:nvSpPr>
              <p:cNvPr id="609" name="AutoShape 641"/>
              <p:cNvSpPr>
                <a:spLocks noChangeArrowheads="1"/>
              </p:cNvSpPr>
              <p:nvPr/>
            </p:nvSpPr>
            <p:spPr bwMode="auto">
              <a:xfrm>
                <a:off x="4274" y="2988"/>
                <a:ext cx="23" cy="54"/>
              </a:xfrm>
              <a:prstGeom prst="roundRect">
                <a:avLst>
                  <a:gd name="adj" fmla="val 16667"/>
                </a:avLst>
              </a:prstGeom>
              <a:noFill/>
              <a:ln w="3175">
                <a:solidFill>
                  <a:srgbClr val="FF0000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333333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id-ID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639" name="Arc 642"/>
            <p:cNvSpPr>
              <a:spLocks/>
            </p:cNvSpPr>
            <p:nvPr/>
          </p:nvSpPr>
          <p:spPr bwMode="auto">
            <a:xfrm>
              <a:off x="7832725" y="3225641"/>
              <a:ext cx="473075" cy="2033588"/>
            </a:xfrm>
            <a:custGeom>
              <a:avLst/>
              <a:gdLst>
                <a:gd name="G0" fmla="+- 1376 0 0"/>
                <a:gd name="G1" fmla="+- 21600 0 0"/>
                <a:gd name="G2" fmla="+- 21600 0 0"/>
                <a:gd name="T0" fmla="*/ 0 w 5556"/>
                <a:gd name="T1" fmla="*/ 44 h 21600"/>
                <a:gd name="T2" fmla="*/ 5556 w 5556"/>
                <a:gd name="T3" fmla="*/ 408 h 21600"/>
                <a:gd name="T4" fmla="*/ 1376 w 5556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556" h="21600" fill="none" extrusionOk="0">
                  <a:moveTo>
                    <a:pt x="-1" y="43"/>
                  </a:moveTo>
                  <a:cubicBezTo>
                    <a:pt x="458" y="14"/>
                    <a:pt x="916" y="-1"/>
                    <a:pt x="1376" y="0"/>
                  </a:cubicBezTo>
                  <a:cubicBezTo>
                    <a:pt x="2779" y="0"/>
                    <a:pt x="4179" y="136"/>
                    <a:pt x="5555" y="408"/>
                  </a:cubicBezTo>
                </a:path>
                <a:path w="5556" h="21600" stroke="0" extrusionOk="0">
                  <a:moveTo>
                    <a:pt x="-1" y="43"/>
                  </a:moveTo>
                  <a:cubicBezTo>
                    <a:pt x="458" y="14"/>
                    <a:pt x="916" y="-1"/>
                    <a:pt x="1376" y="0"/>
                  </a:cubicBezTo>
                  <a:cubicBezTo>
                    <a:pt x="2779" y="0"/>
                    <a:pt x="4179" y="136"/>
                    <a:pt x="5555" y="408"/>
                  </a:cubicBezTo>
                  <a:lnTo>
                    <a:pt x="1376" y="21600"/>
                  </a:lnTo>
                  <a:close/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>
              <a:outerShdw dist="1796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id-ID">
                <a:solidFill>
                  <a:prstClr val="black"/>
                </a:solidFill>
              </a:endParaRPr>
            </a:p>
          </p:txBody>
        </p:sp>
        <p:sp>
          <p:nvSpPr>
            <p:cNvPr id="640" name="Arc 643"/>
            <p:cNvSpPr>
              <a:spLocks/>
            </p:cNvSpPr>
            <p:nvPr/>
          </p:nvSpPr>
          <p:spPr bwMode="auto">
            <a:xfrm>
              <a:off x="2687638" y="3498691"/>
              <a:ext cx="461962" cy="2033588"/>
            </a:xfrm>
            <a:custGeom>
              <a:avLst/>
              <a:gdLst>
                <a:gd name="G0" fmla="+- 1732 0 0"/>
                <a:gd name="G1" fmla="+- 21600 0 0"/>
                <a:gd name="G2" fmla="+- 21600 0 0"/>
                <a:gd name="T0" fmla="*/ 0 w 5426"/>
                <a:gd name="T1" fmla="*/ 70 h 21600"/>
                <a:gd name="T2" fmla="*/ 5426 w 5426"/>
                <a:gd name="T3" fmla="*/ 318 h 21600"/>
                <a:gd name="T4" fmla="*/ 1732 w 5426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26" h="21600" fill="none" extrusionOk="0">
                  <a:moveTo>
                    <a:pt x="-1" y="69"/>
                  </a:moveTo>
                  <a:cubicBezTo>
                    <a:pt x="576" y="23"/>
                    <a:pt x="1153" y="-1"/>
                    <a:pt x="1732" y="0"/>
                  </a:cubicBezTo>
                  <a:cubicBezTo>
                    <a:pt x="2970" y="0"/>
                    <a:pt x="4206" y="106"/>
                    <a:pt x="5425" y="318"/>
                  </a:cubicBezTo>
                </a:path>
                <a:path w="5426" h="21600" stroke="0" extrusionOk="0">
                  <a:moveTo>
                    <a:pt x="-1" y="69"/>
                  </a:moveTo>
                  <a:cubicBezTo>
                    <a:pt x="576" y="23"/>
                    <a:pt x="1153" y="-1"/>
                    <a:pt x="1732" y="0"/>
                  </a:cubicBezTo>
                  <a:cubicBezTo>
                    <a:pt x="2970" y="0"/>
                    <a:pt x="4206" y="106"/>
                    <a:pt x="5425" y="318"/>
                  </a:cubicBezTo>
                  <a:lnTo>
                    <a:pt x="1732" y="21600"/>
                  </a:lnTo>
                  <a:close/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>
              <a:outerShdw dist="1796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id-ID">
                <a:solidFill>
                  <a:prstClr val="black"/>
                </a:solidFill>
              </a:endParaRPr>
            </a:p>
          </p:txBody>
        </p:sp>
        <p:sp>
          <p:nvSpPr>
            <p:cNvPr id="641" name="Text Box 644"/>
            <p:cNvSpPr txBox="1">
              <a:spLocks noChangeArrowheads="1"/>
            </p:cNvSpPr>
            <p:nvPr/>
          </p:nvSpPr>
          <p:spPr bwMode="auto">
            <a:xfrm>
              <a:off x="6313488" y="5813266"/>
              <a:ext cx="2196820" cy="7078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000" dirty="0" err="1" smtClean="0">
                  <a:solidFill>
                    <a:srgbClr val="000000"/>
                  </a:solidFill>
                </a:rPr>
                <a:t>Oversteer</a:t>
              </a:r>
              <a:endParaRPr lang="id-ID" sz="2000" dirty="0" smtClean="0">
                <a:solidFill>
                  <a:srgbClr val="000000"/>
                </a:solidFill>
              </a:endParaRPr>
            </a:p>
            <a:p>
              <a:r>
                <a:rPr lang="id-ID" sz="2000" b="1" dirty="0" smtClean="0">
                  <a:solidFill>
                    <a:srgbClr val="000000"/>
                  </a:solidFill>
                </a:rPr>
                <a:t>Roda Belakang Slip</a:t>
              </a:r>
              <a:endParaRPr lang="en-US" sz="2000" b="1" dirty="0">
                <a:solidFill>
                  <a:srgbClr val="000000"/>
                </a:solidFill>
              </a:endParaRPr>
            </a:p>
          </p:txBody>
        </p:sp>
        <p:sp>
          <p:nvSpPr>
            <p:cNvPr id="642" name="Text Box 645"/>
            <p:cNvSpPr txBox="1">
              <a:spLocks noChangeArrowheads="1"/>
            </p:cNvSpPr>
            <p:nvPr/>
          </p:nvSpPr>
          <p:spPr bwMode="auto">
            <a:xfrm>
              <a:off x="1295400" y="5889466"/>
              <a:ext cx="1921039" cy="7078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000" dirty="0" err="1" smtClean="0">
                  <a:solidFill>
                    <a:srgbClr val="000000"/>
                  </a:solidFill>
                </a:rPr>
                <a:t>Understeer</a:t>
              </a:r>
              <a:endParaRPr lang="id-ID" sz="2000" dirty="0" smtClean="0">
                <a:solidFill>
                  <a:srgbClr val="000000"/>
                </a:solidFill>
              </a:endParaRPr>
            </a:p>
            <a:p>
              <a:r>
                <a:rPr lang="id-ID" sz="2000" b="1" dirty="0" smtClean="0">
                  <a:solidFill>
                    <a:srgbClr val="000000"/>
                  </a:solidFill>
                </a:rPr>
                <a:t>Roda Depan Slip</a:t>
              </a:r>
              <a:endParaRPr lang="en-US" sz="2000" b="1" dirty="0">
                <a:solidFill>
                  <a:srgbClr val="000000"/>
                </a:solidFill>
              </a:endParaRPr>
            </a:p>
          </p:txBody>
        </p:sp>
        <p:grpSp>
          <p:nvGrpSpPr>
            <p:cNvPr id="643" name="Group 646"/>
            <p:cNvGrpSpPr>
              <a:grpSpLocks/>
            </p:cNvGrpSpPr>
            <p:nvPr/>
          </p:nvGrpSpPr>
          <p:grpSpPr bwMode="auto">
            <a:xfrm rot="2783391">
              <a:off x="2742406" y="4467860"/>
              <a:ext cx="554038" cy="1143000"/>
              <a:chOff x="697" y="2418"/>
              <a:chExt cx="239" cy="493"/>
            </a:xfrm>
          </p:grpSpPr>
          <p:grpSp>
            <p:nvGrpSpPr>
              <p:cNvPr id="644" name="Group 647"/>
              <p:cNvGrpSpPr>
                <a:grpSpLocks/>
              </p:cNvGrpSpPr>
              <p:nvPr/>
            </p:nvGrpSpPr>
            <p:grpSpPr bwMode="auto">
              <a:xfrm rot="5400000">
                <a:off x="570" y="2545"/>
                <a:ext cx="493" cy="239"/>
                <a:chOff x="432" y="1149"/>
                <a:chExt cx="4698" cy="2283"/>
              </a:xfrm>
            </p:grpSpPr>
            <p:sp>
              <p:nvSpPr>
                <p:cNvPr id="649" name="Freeform 648"/>
                <p:cNvSpPr>
                  <a:spLocks/>
                </p:cNvSpPr>
                <p:nvPr/>
              </p:nvSpPr>
              <p:spPr bwMode="auto">
                <a:xfrm>
                  <a:off x="432" y="1350"/>
                  <a:ext cx="4698" cy="1896"/>
                </a:xfrm>
                <a:custGeom>
                  <a:avLst/>
                  <a:gdLst>
                    <a:gd name="T0" fmla="*/ 621 w 4698"/>
                    <a:gd name="T1" fmla="*/ 0 h 1896"/>
                    <a:gd name="T2" fmla="*/ 3888 w 4698"/>
                    <a:gd name="T3" fmla="*/ 6 h 1896"/>
                    <a:gd name="T4" fmla="*/ 4404 w 4698"/>
                    <a:gd name="T5" fmla="*/ 72 h 1896"/>
                    <a:gd name="T6" fmla="*/ 4596 w 4698"/>
                    <a:gd name="T7" fmla="*/ 114 h 1896"/>
                    <a:gd name="T8" fmla="*/ 4632 w 4698"/>
                    <a:gd name="T9" fmla="*/ 162 h 1896"/>
                    <a:gd name="T10" fmla="*/ 4674 w 4698"/>
                    <a:gd name="T11" fmla="*/ 324 h 1896"/>
                    <a:gd name="T12" fmla="*/ 4698 w 4698"/>
                    <a:gd name="T13" fmla="*/ 960 h 1896"/>
                    <a:gd name="T14" fmla="*/ 4674 w 4698"/>
                    <a:gd name="T15" fmla="*/ 1572 h 1896"/>
                    <a:gd name="T16" fmla="*/ 4656 w 4698"/>
                    <a:gd name="T17" fmla="*/ 1704 h 1896"/>
                    <a:gd name="T18" fmla="*/ 4590 w 4698"/>
                    <a:gd name="T19" fmla="*/ 1788 h 1896"/>
                    <a:gd name="T20" fmla="*/ 4062 w 4698"/>
                    <a:gd name="T21" fmla="*/ 1866 h 1896"/>
                    <a:gd name="T22" fmla="*/ 3720 w 4698"/>
                    <a:gd name="T23" fmla="*/ 1896 h 1896"/>
                    <a:gd name="T24" fmla="*/ 780 w 4698"/>
                    <a:gd name="T25" fmla="*/ 1896 h 1896"/>
                    <a:gd name="T26" fmla="*/ 378 w 4698"/>
                    <a:gd name="T27" fmla="*/ 1878 h 1896"/>
                    <a:gd name="T28" fmla="*/ 246 w 4698"/>
                    <a:gd name="T29" fmla="*/ 1848 h 1896"/>
                    <a:gd name="T30" fmla="*/ 150 w 4698"/>
                    <a:gd name="T31" fmla="*/ 1752 h 1896"/>
                    <a:gd name="T32" fmla="*/ 90 w 4698"/>
                    <a:gd name="T33" fmla="*/ 1650 h 1896"/>
                    <a:gd name="T34" fmla="*/ 36 w 4698"/>
                    <a:gd name="T35" fmla="*/ 1476 h 1896"/>
                    <a:gd name="T36" fmla="*/ 0 w 4698"/>
                    <a:gd name="T37" fmla="*/ 996 h 1896"/>
                    <a:gd name="T38" fmla="*/ 30 w 4698"/>
                    <a:gd name="T39" fmla="*/ 486 h 1896"/>
                    <a:gd name="T40" fmla="*/ 72 w 4698"/>
                    <a:gd name="T41" fmla="*/ 270 h 1896"/>
                    <a:gd name="T42" fmla="*/ 144 w 4698"/>
                    <a:gd name="T43" fmla="*/ 120 h 1896"/>
                    <a:gd name="T44" fmla="*/ 288 w 4698"/>
                    <a:gd name="T45" fmla="*/ 36 h 1896"/>
                    <a:gd name="T46" fmla="*/ 426 w 4698"/>
                    <a:gd name="T47" fmla="*/ 18 h 1896"/>
                    <a:gd name="T48" fmla="*/ 621 w 4698"/>
                    <a:gd name="T49" fmla="*/ 0 h 18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4698" h="1896">
                      <a:moveTo>
                        <a:pt x="621" y="0"/>
                      </a:moveTo>
                      <a:lnTo>
                        <a:pt x="3888" y="6"/>
                      </a:lnTo>
                      <a:lnTo>
                        <a:pt x="4404" y="72"/>
                      </a:lnTo>
                      <a:lnTo>
                        <a:pt x="4596" y="114"/>
                      </a:lnTo>
                      <a:lnTo>
                        <a:pt x="4632" y="162"/>
                      </a:lnTo>
                      <a:lnTo>
                        <a:pt x="4674" y="324"/>
                      </a:lnTo>
                      <a:lnTo>
                        <a:pt x="4698" y="960"/>
                      </a:lnTo>
                      <a:lnTo>
                        <a:pt x="4674" y="1572"/>
                      </a:lnTo>
                      <a:lnTo>
                        <a:pt x="4656" y="1704"/>
                      </a:lnTo>
                      <a:lnTo>
                        <a:pt x="4590" y="1788"/>
                      </a:lnTo>
                      <a:lnTo>
                        <a:pt x="4062" y="1866"/>
                      </a:lnTo>
                      <a:lnTo>
                        <a:pt x="3720" y="1896"/>
                      </a:lnTo>
                      <a:lnTo>
                        <a:pt x="780" y="1896"/>
                      </a:lnTo>
                      <a:lnTo>
                        <a:pt x="378" y="1878"/>
                      </a:lnTo>
                      <a:lnTo>
                        <a:pt x="246" y="1848"/>
                      </a:lnTo>
                      <a:lnTo>
                        <a:pt x="150" y="1752"/>
                      </a:lnTo>
                      <a:lnTo>
                        <a:pt x="90" y="1650"/>
                      </a:lnTo>
                      <a:lnTo>
                        <a:pt x="36" y="1476"/>
                      </a:lnTo>
                      <a:lnTo>
                        <a:pt x="0" y="996"/>
                      </a:lnTo>
                      <a:lnTo>
                        <a:pt x="30" y="486"/>
                      </a:lnTo>
                      <a:lnTo>
                        <a:pt x="72" y="270"/>
                      </a:lnTo>
                      <a:lnTo>
                        <a:pt x="144" y="120"/>
                      </a:lnTo>
                      <a:lnTo>
                        <a:pt x="288" y="36"/>
                      </a:lnTo>
                      <a:lnTo>
                        <a:pt x="426" y="18"/>
                      </a:lnTo>
                      <a:lnTo>
                        <a:pt x="621" y="0"/>
                      </a:lnTo>
                      <a:close/>
                    </a:path>
                  </a:pathLst>
                </a:custGeom>
                <a:solidFill>
                  <a:srgbClr val="CCCCFF"/>
                </a:solidFill>
                <a:ln w="317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50" name="Freeform 649"/>
                <p:cNvSpPr>
                  <a:spLocks/>
                </p:cNvSpPr>
                <p:nvPr/>
              </p:nvSpPr>
              <p:spPr bwMode="auto">
                <a:xfrm>
                  <a:off x="1902" y="1149"/>
                  <a:ext cx="159" cy="300"/>
                </a:xfrm>
                <a:custGeom>
                  <a:avLst/>
                  <a:gdLst>
                    <a:gd name="T0" fmla="*/ 0 w 159"/>
                    <a:gd name="T1" fmla="*/ 288 h 300"/>
                    <a:gd name="T2" fmla="*/ 6 w 159"/>
                    <a:gd name="T3" fmla="*/ 198 h 300"/>
                    <a:gd name="T4" fmla="*/ 78 w 159"/>
                    <a:gd name="T5" fmla="*/ 27 h 300"/>
                    <a:gd name="T6" fmla="*/ 159 w 159"/>
                    <a:gd name="T7" fmla="*/ 0 h 300"/>
                    <a:gd name="T8" fmla="*/ 120 w 159"/>
                    <a:gd name="T9" fmla="*/ 267 h 300"/>
                    <a:gd name="T10" fmla="*/ 24 w 159"/>
                    <a:gd name="T11" fmla="*/ 300 h 3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59" h="300">
                      <a:moveTo>
                        <a:pt x="0" y="288"/>
                      </a:moveTo>
                      <a:lnTo>
                        <a:pt x="6" y="198"/>
                      </a:lnTo>
                      <a:lnTo>
                        <a:pt x="78" y="27"/>
                      </a:lnTo>
                      <a:lnTo>
                        <a:pt x="159" y="0"/>
                      </a:lnTo>
                      <a:lnTo>
                        <a:pt x="120" y="267"/>
                      </a:lnTo>
                      <a:lnTo>
                        <a:pt x="24" y="300"/>
                      </a:lnTo>
                    </a:path>
                  </a:pathLst>
                </a:custGeom>
                <a:solidFill>
                  <a:srgbClr val="CCCCFF"/>
                </a:solidFill>
                <a:ln w="317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51" name="Freeform 650"/>
                <p:cNvSpPr>
                  <a:spLocks/>
                </p:cNvSpPr>
                <p:nvPr/>
              </p:nvSpPr>
              <p:spPr bwMode="auto">
                <a:xfrm flipV="1">
                  <a:off x="1902" y="3132"/>
                  <a:ext cx="159" cy="300"/>
                </a:xfrm>
                <a:custGeom>
                  <a:avLst/>
                  <a:gdLst>
                    <a:gd name="T0" fmla="*/ 0 w 159"/>
                    <a:gd name="T1" fmla="*/ 288 h 300"/>
                    <a:gd name="T2" fmla="*/ 6 w 159"/>
                    <a:gd name="T3" fmla="*/ 198 h 300"/>
                    <a:gd name="T4" fmla="*/ 78 w 159"/>
                    <a:gd name="T5" fmla="*/ 27 h 300"/>
                    <a:gd name="T6" fmla="*/ 159 w 159"/>
                    <a:gd name="T7" fmla="*/ 0 h 300"/>
                    <a:gd name="T8" fmla="*/ 120 w 159"/>
                    <a:gd name="T9" fmla="*/ 267 h 300"/>
                    <a:gd name="T10" fmla="*/ 24 w 159"/>
                    <a:gd name="T11" fmla="*/ 300 h 3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59" h="300">
                      <a:moveTo>
                        <a:pt x="0" y="288"/>
                      </a:moveTo>
                      <a:lnTo>
                        <a:pt x="6" y="198"/>
                      </a:lnTo>
                      <a:lnTo>
                        <a:pt x="78" y="27"/>
                      </a:lnTo>
                      <a:lnTo>
                        <a:pt x="159" y="0"/>
                      </a:lnTo>
                      <a:lnTo>
                        <a:pt x="120" y="267"/>
                      </a:lnTo>
                      <a:lnTo>
                        <a:pt x="24" y="300"/>
                      </a:lnTo>
                    </a:path>
                  </a:pathLst>
                </a:custGeom>
                <a:solidFill>
                  <a:srgbClr val="CCCCFF"/>
                </a:solidFill>
                <a:ln w="317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52" name="Freeform 651"/>
                <p:cNvSpPr>
                  <a:spLocks/>
                </p:cNvSpPr>
                <p:nvPr/>
              </p:nvSpPr>
              <p:spPr bwMode="auto">
                <a:xfrm>
                  <a:off x="1624" y="1508"/>
                  <a:ext cx="728" cy="1569"/>
                </a:xfrm>
                <a:custGeom>
                  <a:avLst/>
                  <a:gdLst>
                    <a:gd name="T0" fmla="*/ 116 w 728"/>
                    <a:gd name="T1" fmla="*/ 1564 h 1569"/>
                    <a:gd name="T2" fmla="*/ 24 w 728"/>
                    <a:gd name="T3" fmla="*/ 1192 h 1569"/>
                    <a:gd name="T4" fmla="*/ 0 w 728"/>
                    <a:gd name="T5" fmla="*/ 760 h 1569"/>
                    <a:gd name="T6" fmla="*/ 40 w 728"/>
                    <a:gd name="T7" fmla="*/ 292 h 1569"/>
                    <a:gd name="T8" fmla="*/ 132 w 728"/>
                    <a:gd name="T9" fmla="*/ 0 h 1569"/>
                    <a:gd name="T10" fmla="*/ 724 w 728"/>
                    <a:gd name="T11" fmla="*/ 180 h 1569"/>
                    <a:gd name="T12" fmla="*/ 684 w 728"/>
                    <a:gd name="T13" fmla="*/ 464 h 1569"/>
                    <a:gd name="T14" fmla="*/ 680 w 728"/>
                    <a:gd name="T15" fmla="*/ 772 h 1569"/>
                    <a:gd name="T16" fmla="*/ 680 w 728"/>
                    <a:gd name="T17" fmla="*/ 1108 h 1569"/>
                    <a:gd name="T18" fmla="*/ 728 w 728"/>
                    <a:gd name="T19" fmla="*/ 1404 h 1569"/>
                    <a:gd name="T20" fmla="*/ 137 w 728"/>
                    <a:gd name="T21" fmla="*/ 1569 h 1569"/>
                    <a:gd name="T22" fmla="*/ 116 w 728"/>
                    <a:gd name="T23" fmla="*/ 1564 h 15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728" h="1569">
                      <a:moveTo>
                        <a:pt x="116" y="1564"/>
                      </a:moveTo>
                      <a:lnTo>
                        <a:pt x="24" y="1192"/>
                      </a:lnTo>
                      <a:lnTo>
                        <a:pt x="0" y="760"/>
                      </a:lnTo>
                      <a:lnTo>
                        <a:pt x="40" y="292"/>
                      </a:lnTo>
                      <a:lnTo>
                        <a:pt x="132" y="0"/>
                      </a:lnTo>
                      <a:lnTo>
                        <a:pt x="724" y="180"/>
                      </a:lnTo>
                      <a:lnTo>
                        <a:pt x="684" y="464"/>
                      </a:lnTo>
                      <a:lnTo>
                        <a:pt x="680" y="772"/>
                      </a:lnTo>
                      <a:lnTo>
                        <a:pt x="680" y="1108"/>
                      </a:lnTo>
                      <a:lnTo>
                        <a:pt x="728" y="1404"/>
                      </a:lnTo>
                      <a:lnTo>
                        <a:pt x="137" y="1569"/>
                      </a:lnTo>
                      <a:lnTo>
                        <a:pt x="116" y="1564"/>
                      </a:lnTo>
                      <a:close/>
                    </a:path>
                  </a:pathLst>
                </a:custGeom>
                <a:solidFill>
                  <a:srgbClr val="CCECFF"/>
                </a:solidFill>
                <a:ln w="317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53" name="Freeform 652"/>
                <p:cNvSpPr>
                  <a:spLocks/>
                </p:cNvSpPr>
                <p:nvPr/>
              </p:nvSpPr>
              <p:spPr bwMode="auto">
                <a:xfrm>
                  <a:off x="1988" y="2932"/>
                  <a:ext cx="932" cy="244"/>
                </a:xfrm>
                <a:custGeom>
                  <a:avLst/>
                  <a:gdLst>
                    <a:gd name="T0" fmla="*/ 932 w 932"/>
                    <a:gd name="T1" fmla="*/ 0 h 244"/>
                    <a:gd name="T2" fmla="*/ 420 w 932"/>
                    <a:gd name="T3" fmla="*/ 24 h 244"/>
                    <a:gd name="T4" fmla="*/ 76 w 932"/>
                    <a:gd name="T5" fmla="*/ 144 h 244"/>
                    <a:gd name="T6" fmla="*/ 0 w 932"/>
                    <a:gd name="T7" fmla="*/ 240 h 244"/>
                    <a:gd name="T8" fmla="*/ 828 w 932"/>
                    <a:gd name="T9" fmla="*/ 244 h 244"/>
                    <a:gd name="T10" fmla="*/ 932 w 932"/>
                    <a:gd name="T11" fmla="*/ 0 h 2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32" h="244">
                      <a:moveTo>
                        <a:pt x="932" y="0"/>
                      </a:moveTo>
                      <a:lnTo>
                        <a:pt x="420" y="24"/>
                      </a:lnTo>
                      <a:lnTo>
                        <a:pt x="76" y="144"/>
                      </a:lnTo>
                      <a:lnTo>
                        <a:pt x="0" y="240"/>
                      </a:lnTo>
                      <a:lnTo>
                        <a:pt x="828" y="244"/>
                      </a:lnTo>
                      <a:lnTo>
                        <a:pt x="932" y="0"/>
                      </a:lnTo>
                      <a:close/>
                    </a:path>
                  </a:pathLst>
                </a:custGeom>
                <a:solidFill>
                  <a:srgbClr val="CCECFF"/>
                </a:solidFill>
                <a:ln w="317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54" name="Freeform 653"/>
                <p:cNvSpPr>
                  <a:spLocks/>
                </p:cNvSpPr>
                <p:nvPr/>
              </p:nvSpPr>
              <p:spPr bwMode="auto">
                <a:xfrm>
                  <a:off x="2908" y="2932"/>
                  <a:ext cx="696" cy="248"/>
                </a:xfrm>
                <a:custGeom>
                  <a:avLst/>
                  <a:gdLst>
                    <a:gd name="T0" fmla="*/ 64 w 696"/>
                    <a:gd name="T1" fmla="*/ 0 h 248"/>
                    <a:gd name="T2" fmla="*/ 576 w 696"/>
                    <a:gd name="T3" fmla="*/ 6 h 248"/>
                    <a:gd name="T4" fmla="*/ 696 w 696"/>
                    <a:gd name="T5" fmla="*/ 44 h 248"/>
                    <a:gd name="T6" fmla="*/ 658 w 696"/>
                    <a:gd name="T7" fmla="*/ 244 h 248"/>
                    <a:gd name="T8" fmla="*/ 0 w 696"/>
                    <a:gd name="T9" fmla="*/ 248 h 248"/>
                    <a:gd name="T10" fmla="*/ 64 w 696"/>
                    <a:gd name="T11" fmla="*/ 0 h 2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96" h="248">
                      <a:moveTo>
                        <a:pt x="64" y="0"/>
                      </a:moveTo>
                      <a:lnTo>
                        <a:pt x="576" y="6"/>
                      </a:lnTo>
                      <a:lnTo>
                        <a:pt x="696" y="44"/>
                      </a:lnTo>
                      <a:lnTo>
                        <a:pt x="658" y="244"/>
                      </a:lnTo>
                      <a:lnTo>
                        <a:pt x="0" y="248"/>
                      </a:lnTo>
                      <a:lnTo>
                        <a:pt x="64" y="0"/>
                      </a:lnTo>
                      <a:close/>
                    </a:path>
                  </a:pathLst>
                </a:custGeom>
                <a:solidFill>
                  <a:srgbClr val="CCECFF"/>
                </a:solidFill>
                <a:ln w="317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55" name="Freeform 654"/>
                <p:cNvSpPr>
                  <a:spLocks/>
                </p:cNvSpPr>
                <p:nvPr/>
              </p:nvSpPr>
              <p:spPr bwMode="auto">
                <a:xfrm flipV="1">
                  <a:off x="1988" y="1414"/>
                  <a:ext cx="932" cy="244"/>
                </a:xfrm>
                <a:custGeom>
                  <a:avLst/>
                  <a:gdLst>
                    <a:gd name="T0" fmla="*/ 932 w 932"/>
                    <a:gd name="T1" fmla="*/ 0 h 244"/>
                    <a:gd name="T2" fmla="*/ 420 w 932"/>
                    <a:gd name="T3" fmla="*/ 24 h 244"/>
                    <a:gd name="T4" fmla="*/ 76 w 932"/>
                    <a:gd name="T5" fmla="*/ 144 h 244"/>
                    <a:gd name="T6" fmla="*/ 0 w 932"/>
                    <a:gd name="T7" fmla="*/ 240 h 244"/>
                    <a:gd name="T8" fmla="*/ 828 w 932"/>
                    <a:gd name="T9" fmla="*/ 244 h 244"/>
                    <a:gd name="T10" fmla="*/ 932 w 932"/>
                    <a:gd name="T11" fmla="*/ 0 h 2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32" h="244">
                      <a:moveTo>
                        <a:pt x="932" y="0"/>
                      </a:moveTo>
                      <a:lnTo>
                        <a:pt x="420" y="24"/>
                      </a:lnTo>
                      <a:lnTo>
                        <a:pt x="76" y="144"/>
                      </a:lnTo>
                      <a:lnTo>
                        <a:pt x="0" y="240"/>
                      </a:lnTo>
                      <a:lnTo>
                        <a:pt x="828" y="244"/>
                      </a:lnTo>
                      <a:lnTo>
                        <a:pt x="932" y="0"/>
                      </a:lnTo>
                      <a:close/>
                    </a:path>
                  </a:pathLst>
                </a:custGeom>
                <a:solidFill>
                  <a:srgbClr val="CCECFF"/>
                </a:solidFill>
                <a:ln w="317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56" name="Freeform 655"/>
                <p:cNvSpPr>
                  <a:spLocks/>
                </p:cNvSpPr>
                <p:nvPr/>
              </p:nvSpPr>
              <p:spPr bwMode="auto">
                <a:xfrm flipV="1">
                  <a:off x="2908" y="1414"/>
                  <a:ext cx="696" cy="248"/>
                </a:xfrm>
                <a:custGeom>
                  <a:avLst/>
                  <a:gdLst>
                    <a:gd name="T0" fmla="*/ 64 w 696"/>
                    <a:gd name="T1" fmla="*/ 0 h 248"/>
                    <a:gd name="T2" fmla="*/ 576 w 696"/>
                    <a:gd name="T3" fmla="*/ 6 h 248"/>
                    <a:gd name="T4" fmla="*/ 696 w 696"/>
                    <a:gd name="T5" fmla="*/ 44 h 248"/>
                    <a:gd name="T6" fmla="*/ 658 w 696"/>
                    <a:gd name="T7" fmla="*/ 244 h 248"/>
                    <a:gd name="T8" fmla="*/ 0 w 696"/>
                    <a:gd name="T9" fmla="*/ 248 h 248"/>
                    <a:gd name="T10" fmla="*/ 64 w 696"/>
                    <a:gd name="T11" fmla="*/ 0 h 2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96" h="248">
                      <a:moveTo>
                        <a:pt x="64" y="0"/>
                      </a:moveTo>
                      <a:lnTo>
                        <a:pt x="576" y="6"/>
                      </a:lnTo>
                      <a:lnTo>
                        <a:pt x="696" y="44"/>
                      </a:lnTo>
                      <a:lnTo>
                        <a:pt x="658" y="244"/>
                      </a:lnTo>
                      <a:lnTo>
                        <a:pt x="0" y="248"/>
                      </a:lnTo>
                      <a:lnTo>
                        <a:pt x="64" y="0"/>
                      </a:lnTo>
                      <a:close/>
                    </a:path>
                  </a:pathLst>
                </a:custGeom>
                <a:solidFill>
                  <a:srgbClr val="CCECFF"/>
                </a:solidFill>
                <a:ln w="317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57" name="Freeform 656"/>
                <p:cNvSpPr>
                  <a:spLocks/>
                </p:cNvSpPr>
                <p:nvPr/>
              </p:nvSpPr>
              <p:spPr bwMode="auto">
                <a:xfrm>
                  <a:off x="3852" y="1572"/>
                  <a:ext cx="728" cy="1448"/>
                </a:xfrm>
                <a:custGeom>
                  <a:avLst/>
                  <a:gdLst>
                    <a:gd name="T0" fmla="*/ 612 w 728"/>
                    <a:gd name="T1" fmla="*/ 1448 h 1448"/>
                    <a:gd name="T2" fmla="*/ 704 w 728"/>
                    <a:gd name="T3" fmla="*/ 1128 h 1448"/>
                    <a:gd name="T4" fmla="*/ 728 w 728"/>
                    <a:gd name="T5" fmla="*/ 696 h 1448"/>
                    <a:gd name="T6" fmla="*/ 688 w 728"/>
                    <a:gd name="T7" fmla="*/ 228 h 1448"/>
                    <a:gd name="T8" fmla="*/ 608 w 728"/>
                    <a:gd name="T9" fmla="*/ 0 h 1448"/>
                    <a:gd name="T10" fmla="*/ 20 w 728"/>
                    <a:gd name="T11" fmla="*/ 128 h 1448"/>
                    <a:gd name="T12" fmla="*/ 44 w 728"/>
                    <a:gd name="T13" fmla="*/ 400 h 1448"/>
                    <a:gd name="T14" fmla="*/ 48 w 728"/>
                    <a:gd name="T15" fmla="*/ 708 h 1448"/>
                    <a:gd name="T16" fmla="*/ 48 w 728"/>
                    <a:gd name="T17" fmla="*/ 1044 h 1448"/>
                    <a:gd name="T18" fmla="*/ 0 w 728"/>
                    <a:gd name="T19" fmla="*/ 1340 h 1448"/>
                    <a:gd name="T20" fmla="*/ 596 w 728"/>
                    <a:gd name="T21" fmla="*/ 1444 h 14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728" h="1448">
                      <a:moveTo>
                        <a:pt x="612" y="1448"/>
                      </a:moveTo>
                      <a:lnTo>
                        <a:pt x="704" y="1128"/>
                      </a:lnTo>
                      <a:lnTo>
                        <a:pt x="728" y="696"/>
                      </a:lnTo>
                      <a:lnTo>
                        <a:pt x="688" y="228"/>
                      </a:lnTo>
                      <a:lnTo>
                        <a:pt x="608" y="0"/>
                      </a:lnTo>
                      <a:lnTo>
                        <a:pt x="20" y="128"/>
                      </a:lnTo>
                      <a:lnTo>
                        <a:pt x="44" y="400"/>
                      </a:lnTo>
                      <a:lnTo>
                        <a:pt x="48" y="708"/>
                      </a:lnTo>
                      <a:lnTo>
                        <a:pt x="48" y="1044"/>
                      </a:lnTo>
                      <a:lnTo>
                        <a:pt x="0" y="1340"/>
                      </a:lnTo>
                      <a:lnTo>
                        <a:pt x="596" y="1444"/>
                      </a:lnTo>
                    </a:path>
                  </a:pathLst>
                </a:custGeom>
                <a:solidFill>
                  <a:srgbClr val="CCECFF"/>
                </a:solidFill>
                <a:ln w="317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58" name="Freeform 657"/>
                <p:cNvSpPr>
                  <a:spLocks/>
                </p:cNvSpPr>
                <p:nvPr/>
              </p:nvSpPr>
              <p:spPr bwMode="auto">
                <a:xfrm>
                  <a:off x="616" y="2828"/>
                  <a:ext cx="412" cy="384"/>
                </a:xfrm>
                <a:custGeom>
                  <a:avLst/>
                  <a:gdLst>
                    <a:gd name="T0" fmla="*/ 0 w 412"/>
                    <a:gd name="T1" fmla="*/ 0 h 384"/>
                    <a:gd name="T2" fmla="*/ 104 w 412"/>
                    <a:gd name="T3" fmla="*/ 324 h 384"/>
                    <a:gd name="T4" fmla="*/ 208 w 412"/>
                    <a:gd name="T5" fmla="*/ 384 h 384"/>
                    <a:gd name="T6" fmla="*/ 412 w 412"/>
                    <a:gd name="T7" fmla="*/ 344 h 384"/>
                    <a:gd name="T8" fmla="*/ 256 w 412"/>
                    <a:gd name="T9" fmla="*/ 284 h 384"/>
                    <a:gd name="T10" fmla="*/ 148 w 412"/>
                    <a:gd name="T11" fmla="*/ 152 h 384"/>
                    <a:gd name="T12" fmla="*/ 0 w 412"/>
                    <a:gd name="T13" fmla="*/ 0 h 3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12" h="384">
                      <a:moveTo>
                        <a:pt x="0" y="0"/>
                      </a:moveTo>
                      <a:lnTo>
                        <a:pt x="104" y="324"/>
                      </a:lnTo>
                      <a:lnTo>
                        <a:pt x="208" y="384"/>
                      </a:lnTo>
                      <a:lnTo>
                        <a:pt x="412" y="344"/>
                      </a:lnTo>
                      <a:lnTo>
                        <a:pt x="256" y="284"/>
                      </a:lnTo>
                      <a:lnTo>
                        <a:pt x="148" y="15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CCECFF"/>
                </a:solidFill>
                <a:ln w="317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59" name="Freeform 658"/>
                <p:cNvSpPr>
                  <a:spLocks/>
                </p:cNvSpPr>
                <p:nvPr/>
              </p:nvSpPr>
              <p:spPr bwMode="auto">
                <a:xfrm>
                  <a:off x="844" y="3080"/>
                  <a:ext cx="904" cy="16"/>
                </a:xfrm>
                <a:custGeom>
                  <a:avLst/>
                  <a:gdLst>
                    <a:gd name="T0" fmla="*/ 0 w 904"/>
                    <a:gd name="T1" fmla="*/ 0 h 16"/>
                    <a:gd name="T2" fmla="*/ 540 w 904"/>
                    <a:gd name="T3" fmla="*/ 16 h 16"/>
                    <a:gd name="T4" fmla="*/ 904 w 904"/>
                    <a:gd name="T5" fmla="*/ 4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904" h="16">
                      <a:moveTo>
                        <a:pt x="0" y="0"/>
                      </a:moveTo>
                      <a:lnTo>
                        <a:pt x="540" y="16"/>
                      </a:lnTo>
                      <a:lnTo>
                        <a:pt x="904" y="4"/>
                      </a:lnTo>
                    </a:path>
                  </a:pathLst>
                </a:custGeom>
                <a:noFill/>
                <a:ln w="317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60" name="Freeform 659"/>
                <p:cNvSpPr>
                  <a:spLocks/>
                </p:cNvSpPr>
                <p:nvPr/>
              </p:nvSpPr>
              <p:spPr bwMode="auto">
                <a:xfrm>
                  <a:off x="664" y="2792"/>
                  <a:ext cx="1084" cy="288"/>
                </a:xfrm>
                <a:custGeom>
                  <a:avLst/>
                  <a:gdLst>
                    <a:gd name="T0" fmla="*/ 0 w 1072"/>
                    <a:gd name="T1" fmla="*/ 0 h 284"/>
                    <a:gd name="T2" fmla="*/ 460 w 1072"/>
                    <a:gd name="T3" fmla="*/ 168 h 284"/>
                    <a:gd name="T4" fmla="*/ 1072 w 1072"/>
                    <a:gd name="T5" fmla="*/ 284 h 2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072" h="284">
                      <a:moveTo>
                        <a:pt x="0" y="0"/>
                      </a:moveTo>
                      <a:lnTo>
                        <a:pt x="460" y="168"/>
                      </a:lnTo>
                      <a:lnTo>
                        <a:pt x="1072" y="284"/>
                      </a:lnTo>
                    </a:path>
                  </a:pathLst>
                </a:custGeom>
                <a:noFill/>
                <a:ln w="317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61" name="Freeform 660"/>
                <p:cNvSpPr>
                  <a:spLocks/>
                </p:cNvSpPr>
                <p:nvPr/>
              </p:nvSpPr>
              <p:spPr bwMode="auto">
                <a:xfrm>
                  <a:off x="536" y="1816"/>
                  <a:ext cx="132" cy="972"/>
                </a:xfrm>
                <a:custGeom>
                  <a:avLst/>
                  <a:gdLst>
                    <a:gd name="T0" fmla="*/ 12 w 132"/>
                    <a:gd name="T1" fmla="*/ 192 h 972"/>
                    <a:gd name="T2" fmla="*/ 44 w 132"/>
                    <a:gd name="T3" fmla="*/ 56 h 972"/>
                    <a:gd name="T4" fmla="*/ 132 w 132"/>
                    <a:gd name="T5" fmla="*/ 0 h 972"/>
                    <a:gd name="T6" fmla="*/ 92 w 132"/>
                    <a:gd name="T7" fmla="*/ 200 h 972"/>
                    <a:gd name="T8" fmla="*/ 80 w 132"/>
                    <a:gd name="T9" fmla="*/ 484 h 972"/>
                    <a:gd name="T10" fmla="*/ 100 w 132"/>
                    <a:gd name="T11" fmla="*/ 792 h 972"/>
                    <a:gd name="T12" fmla="*/ 132 w 132"/>
                    <a:gd name="T13" fmla="*/ 972 h 972"/>
                    <a:gd name="T14" fmla="*/ 44 w 132"/>
                    <a:gd name="T15" fmla="*/ 912 h 972"/>
                    <a:gd name="T16" fmla="*/ 13 w 132"/>
                    <a:gd name="T17" fmla="*/ 796 h 972"/>
                    <a:gd name="T18" fmla="*/ 0 w 132"/>
                    <a:gd name="T19" fmla="*/ 480 h 972"/>
                    <a:gd name="T20" fmla="*/ 12 w 132"/>
                    <a:gd name="T21" fmla="*/ 192 h 9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32" h="972">
                      <a:moveTo>
                        <a:pt x="12" y="192"/>
                      </a:moveTo>
                      <a:lnTo>
                        <a:pt x="44" y="56"/>
                      </a:lnTo>
                      <a:lnTo>
                        <a:pt x="132" y="0"/>
                      </a:lnTo>
                      <a:lnTo>
                        <a:pt x="92" y="200"/>
                      </a:lnTo>
                      <a:lnTo>
                        <a:pt x="80" y="484"/>
                      </a:lnTo>
                      <a:lnTo>
                        <a:pt x="100" y="792"/>
                      </a:lnTo>
                      <a:lnTo>
                        <a:pt x="132" y="972"/>
                      </a:lnTo>
                      <a:lnTo>
                        <a:pt x="44" y="912"/>
                      </a:lnTo>
                      <a:lnTo>
                        <a:pt x="13" y="796"/>
                      </a:lnTo>
                      <a:lnTo>
                        <a:pt x="0" y="480"/>
                      </a:lnTo>
                      <a:lnTo>
                        <a:pt x="12" y="192"/>
                      </a:lnTo>
                      <a:close/>
                    </a:path>
                  </a:pathLst>
                </a:custGeom>
                <a:noFill/>
                <a:ln w="317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62" name="Line 661"/>
                <p:cNvSpPr>
                  <a:spLocks noChangeShapeType="1"/>
                </p:cNvSpPr>
                <p:nvPr/>
              </p:nvSpPr>
              <p:spPr bwMode="auto">
                <a:xfrm>
                  <a:off x="576" y="2736"/>
                  <a:ext cx="48" cy="10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63" name="Freeform 662"/>
                <p:cNvSpPr>
                  <a:spLocks/>
                </p:cNvSpPr>
                <p:nvPr/>
              </p:nvSpPr>
              <p:spPr bwMode="auto">
                <a:xfrm>
                  <a:off x="1808" y="2924"/>
                  <a:ext cx="2068" cy="316"/>
                </a:xfrm>
                <a:custGeom>
                  <a:avLst/>
                  <a:gdLst>
                    <a:gd name="T0" fmla="*/ 1952 w 2068"/>
                    <a:gd name="T1" fmla="*/ 316 h 316"/>
                    <a:gd name="T2" fmla="*/ 2068 w 2068"/>
                    <a:gd name="T3" fmla="*/ 228 h 316"/>
                    <a:gd name="T4" fmla="*/ 2068 w 2068"/>
                    <a:gd name="T5" fmla="*/ 176 h 316"/>
                    <a:gd name="T6" fmla="*/ 1676 w 2068"/>
                    <a:gd name="T7" fmla="*/ 0 h 316"/>
                    <a:gd name="T8" fmla="*/ 1084 w 2068"/>
                    <a:gd name="T9" fmla="*/ 12 h 316"/>
                    <a:gd name="T10" fmla="*/ 588 w 2068"/>
                    <a:gd name="T11" fmla="*/ 32 h 316"/>
                    <a:gd name="T12" fmla="*/ 84 w 2068"/>
                    <a:gd name="T13" fmla="*/ 216 h 316"/>
                    <a:gd name="T14" fmla="*/ 0 w 2068"/>
                    <a:gd name="T15" fmla="*/ 316 h 3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068" h="316">
                      <a:moveTo>
                        <a:pt x="1952" y="316"/>
                      </a:moveTo>
                      <a:lnTo>
                        <a:pt x="2068" y="228"/>
                      </a:lnTo>
                      <a:lnTo>
                        <a:pt x="2068" y="176"/>
                      </a:lnTo>
                      <a:lnTo>
                        <a:pt x="1676" y="0"/>
                      </a:lnTo>
                      <a:lnTo>
                        <a:pt x="1084" y="12"/>
                      </a:lnTo>
                      <a:lnTo>
                        <a:pt x="588" y="32"/>
                      </a:lnTo>
                      <a:lnTo>
                        <a:pt x="84" y="216"/>
                      </a:lnTo>
                      <a:lnTo>
                        <a:pt x="0" y="316"/>
                      </a:lnTo>
                    </a:path>
                  </a:pathLst>
                </a:custGeom>
                <a:noFill/>
                <a:ln w="317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64" name="Line 663"/>
                <p:cNvSpPr>
                  <a:spLocks noChangeShapeType="1"/>
                </p:cNvSpPr>
                <p:nvPr/>
              </p:nvSpPr>
              <p:spPr bwMode="auto">
                <a:xfrm flipH="1">
                  <a:off x="2784" y="3156"/>
                  <a:ext cx="40" cy="92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65" name="Freeform 664"/>
                <p:cNvSpPr>
                  <a:spLocks/>
                </p:cNvSpPr>
                <p:nvPr/>
              </p:nvSpPr>
              <p:spPr bwMode="auto">
                <a:xfrm flipV="1">
                  <a:off x="1808" y="1348"/>
                  <a:ext cx="2068" cy="316"/>
                </a:xfrm>
                <a:custGeom>
                  <a:avLst/>
                  <a:gdLst>
                    <a:gd name="T0" fmla="*/ 1952 w 2068"/>
                    <a:gd name="T1" fmla="*/ 316 h 316"/>
                    <a:gd name="T2" fmla="*/ 2068 w 2068"/>
                    <a:gd name="T3" fmla="*/ 228 h 316"/>
                    <a:gd name="T4" fmla="*/ 2068 w 2068"/>
                    <a:gd name="T5" fmla="*/ 176 h 316"/>
                    <a:gd name="T6" fmla="*/ 1676 w 2068"/>
                    <a:gd name="T7" fmla="*/ 0 h 316"/>
                    <a:gd name="T8" fmla="*/ 1084 w 2068"/>
                    <a:gd name="T9" fmla="*/ 12 h 316"/>
                    <a:gd name="T10" fmla="*/ 588 w 2068"/>
                    <a:gd name="T11" fmla="*/ 32 h 316"/>
                    <a:gd name="T12" fmla="*/ 84 w 2068"/>
                    <a:gd name="T13" fmla="*/ 216 h 316"/>
                    <a:gd name="T14" fmla="*/ 0 w 2068"/>
                    <a:gd name="T15" fmla="*/ 316 h 3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068" h="316">
                      <a:moveTo>
                        <a:pt x="1952" y="316"/>
                      </a:moveTo>
                      <a:lnTo>
                        <a:pt x="2068" y="228"/>
                      </a:lnTo>
                      <a:lnTo>
                        <a:pt x="2068" y="176"/>
                      </a:lnTo>
                      <a:lnTo>
                        <a:pt x="1676" y="0"/>
                      </a:lnTo>
                      <a:lnTo>
                        <a:pt x="1084" y="12"/>
                      </a:lnTo>
                      <a:lnTo>
                        <a:pt x="588" y="32"/>
                      </a:lnTo>
                      <a:lnTo>
                        <a:pt x="84" y="216"/>
                      </a:lnTo>
                      <a:lnTo>
                        <a:pt x="0" y="316"/>
                      </a:lnTo>
                    </a:path>
                  </a:pathLst>
                </a:custGeom>
                <a:noFill/>
                <a:ln w="317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66" name="Freeform 665"/>
                <p:cNvSpPr>
                  <a:spLocks/>
                </p:cNvSpPr>
                <p:nvPr/>
              </p:nvSpPr>
              <p:spPr bwMode="auto">
                <a:xfrm flipV="1">
                  <a:off x="616" y="1388"/>
                  <a:ext cx="412" cy="384"/>
                </a:xfrm>
                <a:custGeom>
                  <a:avLst/>
                  <a:gdLst>
                    <a:gd name="T0" fmla="*/ 0 w 412"/>
                    <a:gd name="T1" fmla="*/ 0 h 384"/>
                    <a:gd name="T2" fmla="*/ 104 w 412"/>
                    <a:gd name="T3" fmla="*/ 324 h 384"/>
                    <a:gd name="T4" fmla="*/ 208 w 412"/>
                    <a:gd name="T5" fmla="*/ 384 h 384"/>
                    <a:gd name="T6" fmla="*/ 412 w 412"/>
                    <a:gd name="T7" fmla="*/ 344 h 384"/>
                    <a:gd name="T8" fmla="*/ 256 w 412"/>
                    <a:gd name="T9" fmla="*/ 284 h 384"/>
                    <a:gd name="T10" fmla="*/ 148 w 412"/>
                    <a:gd name="T11" fmla="*/ 152 h 384"/>
                    <a:gd name="T12" fmla="*/ 0 w 412"/>
                    <a:gd name="T13" fmla="*/ 0 h 3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12" h="384">
                      <a:moveTo>
                        <a:pt x="0" y="0"/>
                      </a:moveTo>
                      <a:lnTo>
                        <a:pt x="104" y="324"/>
                      </a:lnTo>
                      <a:lnTo>
                        <a:pt x="208" y="384"/>
                      </a:lnTo>
                      <a:lnTo>
                        <a:pt x="412" y="344"/>
                      </a:lnTo>
                      <a:lnTo>
                        <a:pt x="256" y="284"/>
                      </a:lnTo>
                      <a:lnTo>
                        <a:pt x="148" y="15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CCECFF"/>
                </a:solidFill>
                <a:ln w="317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67" name="Freeform 666"/>
                <p:cNvSpPr>
                  <a:spLocks/>
                </p:cNvSpPr>
                <p:nvPr/>
              </p:nvSpPr>
              <p:spPr bwMode="auto">
                <a:xfrm flipV="1">
                  <a:off x="844" y="1504"/>
                  <a:ext cx="904" cy="16"/>
                </a:xfrm>
                <a:custGeom>
                  <a:avLst/>
                  <a:gdLst>
                    <a:gd name="T0" fmla="*/ 0 w 904"/>
                    <a:gd name="T1" fmla="*/ 0 h 16"/>
                    <a:gd name="T2" fmla="*/ 540 w 904"/>
                    <a:gd name="T3" fmla="*/ 16 h 16"/>
                    <a:gd name="T4" fmla="*/ 904 w 904"/>
                    <a:gd name="T5" fmla="*/ 4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904" h="16">
                      <a:moveTo>
                        <a:pt x="0" y="0"/>
                      </a:moveTo>
                      <a:lnTo>
                        <a:pt x="540" y="16"/>
                      </a:lnTo>
                      <a:lnTo>
                        <a:pt x="904" y="4"/>
                      </a:lnTo>
                    </a:path>
                  </a:pathLst>
                </a:custGeom>
                <a:noFill/>
                <a:ln w="317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68" name="Freeform 667"/>
                <p:cNvSpPr>
                  <a:spLocks/>
                </p:cNvSpPr>
                <p:nvPr/>
              </p:nvSpPr>
              <p:spPr bwMode="auto">
                <a:xfrm flipV="1">
                  <a:off x="664" y="1520"/>
                  <a:ext cx="1084" cy="288"/>
                </a:xfrm>
                <a:custGeom>
                  <a:avLst/>
                  <a:gdLst>
                    <a:gd name="T0" fmla="*/ 0 w 1072"/>
                    <a:gd name="T1" fmla="*/ 0 h 284"/>
                    <a:gd name="T2" fmla="*/ 460 w 1072"/>
                    <a:gd name="T3" fmla="*/ 168 h 284"/>
                    <a:gd name="T4" fmla="*/ 1072 w 1072"/>
                    <a:gd name="T5" fmla="*/ 284 h 2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072" h="284">
                      <a:moveTo>
                        <a:pt x="0" y="0"/>
                      </a:moveTo>
                      <a:lnTo>
                        <a:pt x="460" y="168"/>
                      </a:lnTo>
                      <a:lnTo>
                        <a:pt x="1072" y="284"/>
                      </a:lnTo>
                    </a:path>
                  </a:pathLst>
                </a:custGeom>
                <a:noFill/>
                <a:ln w="317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69" name="Line 668"/>
                <p:cNvSpPr>
                  <a:spLocks noChangeShapeType="1"/>
                </p:cNvSpPr>
                <p:nvPr/>
              </p:nvSpPr>
              <p:spPr bwMode="auto">
                <a:xfrm flipV="1">
                  <a:off x="576" y="1760"/>
                  <a:ext cx="48" cy="10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70" name="Freeform 669"/>
                <p:cNvSpPr>
                  <a:spLocks/>
                </p:cNvSpPr>
                <p:nvPr/>
              </p:nvSpPr>
              <p:spPr bwMode="auto">
                <a:xfrm>
                  <a:off x="4456" y="2996"/>
                  <a:ext cx="544" cy="20"/>
                </a:xfrm>
                <a:custGeom>
                  <a:avLst/>
                  <a:gdLst>
                    <a:gd name="T0" fmla="*/ 0 w 544"/>
                    <a:gd name="T1" fmla="*/ 20 h 20"/>
                    <a:gd name="T2" fmla="*/ 488 w 544"/>
                    <a:gd name="T3" fmla="*/ 16 h 20"/>
                    <a:gd name="T4" fmla="*/ 544 w 544"/>
                    <a:gd name="T5" fmla="*/ 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544" h="20">
                      <a:moveTo>
                        <a:pt x="0" y="20"/>
                      </a:moveTo>
                      <a:lnTo>
                        <a:pt x="488" y="16"/>
                      </a:lnTo>
                      <a:lnTo>
                        <a:pt x="544" y="0"/>
                      </a:lnTo>
                    </a:path>
                  </a:pathLst>
                </a:custGeom>
                <a:noFill/>
                <a:ln w="317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71" name="Freeform 670"/>
                <p:cNvSpPr>
                  <a:spLocks/>
                </p:cNvSpPr>
                <p:nvPr/>
              </p:nvSpPr>
              <p:spPr bwMode="auto">
                <a:xfrm>
                  <a:off x="4456" y="1572"/>
                  <a:ext cx="532" cy="20"/>
                </a:xfrm>
                <a:custGeom>
                  <a:avLst/>
                  <a:gdLst>
                    <a:gd name="T0" fmla="*/ 0 w 532"/>
                    <a:gd name="T1" fmla="*/ 0 h 20"/>
                    <a:gd name="T2" fmla="*/ 476 w 532"/>
                    <a:gd name="T3" fmla="*/ 4 h 20"/>
                    <a:gd name="T4" fmla="*/ 532 w 532"/>
                    <a:gd name="T5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532" h="20">
                      <a:moveTo>
                        <a:pt x="0" y="0"/>
                      </a:moveTo>
                      <a:lnTo>
                        <a:pt x="476" y="4"/>
                      </a:lnTo>
                      <a:lnTo>
                        <a:pt x="532" y="20"/>
                      </a:lnTo>
                    </a:path>
                  </a:pathLst>
                </a:custGeom>
                <a:noFill/>
                <a:ln w="317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72" name="Freeform 671"/>
                <p:cNvSpPr>
                  <a:spLocks/>
                </p:cNvSpPr>
                <p:nvPr/>
              </p:nvSpPr>
              <p:spPr bwMode="auto">
                <a:xfrm>
                  <a:off x="4896" y="1440"/>
                  <a:ext cx="148" cy="1716"/>
                </a:xfrm>
                <a:custGeom>
                  <a:avLst/>
                  <a:gdLst>
                    <a:gd name="T0" fmla="*/ 0 w 148"/>
                    <a:gd name="T1" fmla="*/ 0 h 1716"/>
                    <a:gd name="T2" fmla="*/ 76 w 148"/>
                    <a:gd name="T3" fmla="*/ 64 h 1716"/>
                    <a:gd name="T4" fmla="*/ 108 w 148"/>
                    <a:gd name="T5" fmla="*/ 156 h 1716"/>
                    <a:gd name="T6" fmla="*/ 148 w 148"/>
                    <a:gd name="T7" fmla="*/ 788 h 1716"/>
                    <a:gd name="T8" fmla="*/ 104 w 148"/>
                    <a:gd name="T9" fmla="*/ 1568 h 1716"/>
                    <a:gd name="T10" fmla="*/ 84 w 148"/>
                    <a:gd name="T11" fmla="*/ 1652 h 1716"/>
                    <a:gd name="T12" fmla="*/ 1 w 148"/>
                    <a:gd name="T13" fmla="*/ 1716 h 17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48" h="1716">
                      <a:moveTo>
                        <a:pt x="0" y="0"/>
                      </a:moveTo>
                      <a:lnTo>
                        <a:pt x="76" y="64"/>
                      </a:lnTo>
                      <a:lnTo>
                        <a:pt x="108" y="156"/>
                      </a:lnTo>
                      <a:lnTo>
                        <a:pt x="148" y="788"/>
                      </a:lnTo>
                      <a:lnTo>
                        <a:pt x="104" y="1568"/>
                      </a:lnTo>
                      <a:lnTo>
                        <a:pt x="84" y="1652"/>
                      </a:lnTo>
                      <a:lnTo>
                        <a:pt x="1" y="1716"/>
                      </a:lnTo>
                    </a:path>
                  </a:pathLst>
                </a:custGeom>
                <a:noFill/>
                <a:ln w="317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73" name="Freeform 672"/>
                <p:cNvSpPr>
                  <a:spLocks/>
                </p:cNvSpPr>
                <p:nvPr/>
              </p:nvSpPr>
              <p:spPr bwMode="auto">
                <a:xfrm>
                  <a:off x="4856" y="1500"/>
                  <a:ext cx="136" cy="1580"/>
                </a:xfrm>
                <a:custGeom>
                  <a:avLst/>
                  <a:gdLst>
                    <a:gd name="T0" fmla="*/ 0 w 136"/>
                    <a:gd name="T1" fmla="*/ 0 h 1580"/>
                    <a:gd name="T2" fmla="*/ 96 w 136"/>
                    <a:gd name="T3" fmla="*/ 80 h 1580"/>
                    <a:gd name="T4" fmla="*/ 136 w 136"/>
                    <a:gd name="T5" fmla="*/ 780 h 1580"/>
                    <a:gd name="T6" fmla="*/ 96 w 136"/>
                    <a:gd name="T7" fmla="*/ 1504 h 1580"/>
                    <a:gd name="T8" fmla="*/ 1 w 136"/>
                    <a:gd name="T9" fmla="*/ 1580 h 15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6" h="1580">
                      <a:moveTo>
                        <a:pt x="0" y="0"/>
                      </a:moveTo>
                      <a:lnTo>
                        <a:pt x="96" y="80"/>
                      </a:lnTo>
                      <a:lnTo>
                        <a:pt x="136" y="780"/>
                      </a:lnTo>
                      <a:lnTo>
                        <a:pt x="96" y="1504"/>
                      </a:lnTo>
                      <a:lnTo>
                        <a:pt x="1" y="1580"/>
                      </a:lnTo>
                    </a:path>
                  </a:pathLst>
                </a:custGeom>
                <a:noFill/>
                <a:ln w="317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74" name="Freeform 673"/>
                <p:cNvSpPr>
                  <a:spLocks/>
                </p:cNvSpPr>
                <p:nvPr/>
              </p:nvSpPr>
              <p:spPr bwMode="auto">
                <a:xfrm>
                  <a:off x="4950" y="2603"/>
                  <a:ext cx="75" cy="402"/>
                </a:xfrm>
                <a:custGeom>
                  <a:avLst/>
                  <a:gdLst>
                    <a:gd name="T0" fmla="*/ 0 w 66"/>
                    <a:gd name="T1" fmla="*/ 306 h 306"/>
                    <a:gd name="T2" fmla="*/ 50 w 66"/>
                    <a:gd name="T3" fmla="*/ 299 h 306"/>
                    <a:gd name="T4" fmla="*/ 66 w 66"/>
                    <a:gd name="T5" fmla="*/ 6 h 306"/>
                    <a:gd name="T6" fmla="*/ 18 w 66"/>
                    <a:gd name="T7" fmla="*/ 0 h 306"/>
                    <a:gd name="T8" fmla="*/ 0 w 66"/>
                    <a:gd name="T9" fmla="*/ 306 h 3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6" h="306">
                      <a:moveTo>
                        <a:pt x="0" y="306"/>
                      </a:moveTo>
                      <a:lnTo>
                        <a:pt x="50" y="299"/>
                      </a:lnTo>
                      <a:lnTo>
                        <a:pt x="66" y="6"/>
                      </a:lnTo>
                      <a:lnTo>
                        <a:pt x="18" y="0"/>
                      </a:lnTo>
                      <a:lnTo>
                        <a:pt x="0" y="306"/>
                      </a:lnTo>
                      <a:close/>
                    </a:path>
                  </a:pathLst>
                </a:custGeom>
                <a:solidFill>
                  <a:srgbClr val="FFCCFF"/>
                </a:solidFill>
                <a:ln w="317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75" name="Freeform 674"/>
                <p:cNvSpPr>
                  <a:spLocks/>
                </p:cNvSpPr>
                <p:nvPr/>
              </p:nvSpPr>
              <p:spPr bwMode="auto">
                <a:xfrm flipV="1">
                  <a:off x="4956" y="1584"/>
                  <a:ext cx="66" cy="402"/>
                </a:xfrm>
                <a:custGeom>
                  <a:avLst/>
                  <a:gdLst>
                    <a:gd name="T0" fmla="*/ 0 w 66"/>
                    <a:gd name="T1" fmla="*/ 306 h 306"/>
                    <a:gd name="T2" fmla="*/ 50 w 66"/>
                    <a:gd name="T3" fmla="*/ 299 h 306"/>
                    <a:gd name="T4" fmla="*/ 66 w 66"/>
                    <a:gd name="T5" fmla="*/ 6 h 306"/>
                    <a:gd name="T6" fmla="*/ 18 w 66"/>
                    <a:gd name="T7" fmla="*/ 0 h 306"/>
                    <a:gd name="T8" fmla="*/ 0 w 66"/>
                    <a:gd name="T9" fmla="*/ 306 h 3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6" h="306">
                      <a:moveTo>
                        <a:pt x="0" y="306"/>
                      </a:moveTo>
                      <a:lnTo>
                        <a:pt x="50" y="299"/>
                      </a:lnTo>
                      <a:lnTo>
                        <a:pt x="66" y="6"/>
                      </a:lnTo>
                      <a:lnTo>
                        <a:pt x="18" y="0"/>
                      </a:lnTo>
                      <a:lnTo>
                        <a:pt x="0" y="306"/>
                      </a:lnTo>
                      <a:close/>
                    </a:path>
                  </a:pathLst>
                </a:custGeom>
                <a:solidFill>
                  <a:srgbClr val="FFCCFF"/>
                </a:solidFill>
                <a:ln w="317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76" name="Line 675"/>
                <p:cNvSpPr>
                  <a:spLocks noChangeShapeType="1"/>
                </p:cNvSpPr>
                <p:nvPr/>
              </p:nvSpPr>
              <p:spPr bwMode="auto">
                <a:xfrm flipV="1">
                  <a:off x="2788" y="3176"/>
                  <a:ext cx="1058" cy="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77" name="Line 676"/>
                <p:cNvSpPr>
                  <a:spLocks noChangeShapeType="1"/>
                </p:cNvSpPr>
                <p:nvPr/>
              </p:nvSpPr>
              <p:spPr bwMode="auto">
                <a:xfrm>
                  <a:off x="2788" y="1412"/>
                  <a:ext cx="1058" cy="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645" name="AutoShape 677"/>
              <p:cNvSpPr>
                <a:spLocks noChangeArrowheads="1"/>
              </p:cNvSpPr>
              <p:nvPr/>
            </p:nvSpPr>
            <p:spPr bwMode="auto">
              <a:xfrm>
                <a:off x="721" y="2737"/>
                <a:ext cx="27" cy="68"/>
              </a:xfrm>
              <a:prstGeom prst="roundRect">
                <a:avLst>
                  <a:gd name="adj" fmla="val 16667"/>
                </a:avLst>
              </a:prstGeom>
              <a:solidFill>
                <a:srgbClr val="333333"/>
              </a:solidFill>
              <a:ln w="317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id-ID">
                  <a:solidFill>
                    <a:prstClr val="black"/>
                  </a:solidFill>
                </a:endParaRPr>
              </a:p>
            </p:txBody>
          </p:sp>
          <p:sp>
            <p:nvSpPr>
              <p:cNvPr id="646" name="AutoShape 678"/>
              <p:cNvSpPr>
                <a:spLocks noChangeArrowheads="1"/>
              </p:cNvSpPr>
              <p:nvPr/>
            </p:nvSpPr>
            <p:spPr bwMode="auto">
              <a:xfrm>
                <a:off x="886" y="2737"/>
                <a:ext cx="29" cy="68"/>
              </a:xfrm>
              <a:prstGeom prst="roundRect">
                <a:avLst>
                  <a:gd name="adj" fmla="val 16667"/>
                </a:avLst>
              </a:prstGeom>
              <a:solidFill>
                <a:srgbClr val="333333"/>
              </a:solidFill>
              <a:ln w="317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id-ID">
                  <a:solidFill>
                    <a:prstClr val="black"/>
                  </a:solidFill>
                </a:endParaRPr>
              </a:p>
            </p:txBody>
          </p:sp>
          <p:sp>
            <p:nvSpPr>
              <p:cNvPr id="647" name="AutoShape 679"/>
              <p:cNvSpPr>
                <a:spLocks noChangeArrowheads="1"/>
              </p:cNvSpPr>
              <p:nvPr/>
            </p:nvSpPr>
            <p:spPr bwMode="auto">
              <a:xfrm rot="1312375">
                <a:off x="721" y="2493"/>
                <a:ext cx="27" cy="68"/>
              </a:xfrm>
              <a:prstGeom prst="roundRect">
                <a:avLst>
                  <a:gd name="adj" fmla="val 16667"/>
                </a:avLst>
              </a:prstGeom>
              <a:solidFill>
                <a:srgbClr val="333333"/>
              </a:solidFill>
              <a:ln w="317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id-ID">
                  <a:solidFill>
                    <a:prstClr val="black"/>
                  </a:solidFill>
                </a:endParaRPr>
              </a:p>
            </p:txBody>
          </p:sp>
          <p:sp>
            <p:nvSpPr>
              <p:cNvPr id="648" name="AutoShape 680"/>
              <p:cNvSpPr>
                <a:spLocks noChangeArrowheads="1"/>
              </p:cNvSpPr>
              <p:nvPr/>
            </p:nvSpPr>
            <p:spPr bwMode="auto">
              <a:xfrm rot="1357191">
                <a:off x="886" y="2493"/>
                <a:ext cx="29" cy="68"/>
              </a:xfrm>
              <a:prstGeom prst="roundRect">
                <a:avLst>
                  <a:gd name="adj" fmla="val 16667"/>
                </a:avLst>
              </a:prstGeom>
              <a:solidFill>
                <a:srgbClr val="333333"/>
              </a:solidFill>
              <a:ln w="317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id-ID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78" name="Group 732"/>
            <p:cNvGrpSpPr>
              <a:grpSpLocks/>
            </p:cNvGrpSpPr>
            <p:nvPr/>
          </p:nvGrpSpPr>
          <p:grpSpPr bwMode="auto">
            <a:xfrm>
              <a:off x="2889250" y="4981416"/>
              <a:ext cx="184150" cy="184150"/>
              <a:chOff x="1820" y="2970"/>
              <a:chExt cx="116" cy="116"/>
            </a:xfrm>
          </p:grpSpPr>
          <p:sp>
            <p:nvSpPr>
              <p:cNvPr id="679" name="Arc 682"/>
              <p:cNvSpPr>
                <a:spLocks/>
              </p:cNvSpPr>
              <p:nvPr/>
            </p:nvSpPr>
            <p:spPr bwMode="auto">
              <a:xfrm rot="13613318">
                <a:off x="1820" y="3003"/>
                <a:ext cx="48" cy="48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FFFFFF"/>
              </a:solidFill>
              <a:ln w="1905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id-ID">
                  <a:solidFill>
                    <a:prstClr val="black"/>
                  </a:solidFill>
                </a:endParaRPr>
              </a:p>
            </p:txBody>
          </p:sp>
          <p:sp>
            <p:nvSpPr>
              <p:cNvPr id="680" name="Arc 683"/>
              <p:cNvSpPr>
                <a:spLocks/>
              </p:cNvSpPr>
              <p:nvPr/>
            </p:nvSpPr>
            <p:spPr bwMode="auto">
              <a:xfrm rot="2813318">
                <a:off x="1888" y="3005"/>
                <a:ext cx="48" cy="49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FFFFFF"/>
              </a:solidFill>
              <a:ln w="1905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id-ID">
                  <a:solidFill>
                    <a:prstClr val="black"/>
                  </a:solidFill>
                </a:endParaRPr>
              </a:p>
            </p:txBody>
          </p:sp>
          <p:sp>
            <p:nvSpPr>
              <p:cNvPr id="681" name="Arc 684"/>
              <p:cNvSpPr>
                <a:spLocks/>
              </p:cNvSpPr>
              <p:nvPr/>
            </p:nvSpPr>
            <p:spPr bwMode="auto">
              <a:xfrm rot="8213318">
                <a:off x="1853" y="3037"/>
                <a:ext cx="48" cy="49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000000"/>
              </a:solidFill>
              <a:ln w="1905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id-ID">
                  <a:solidFill>
                    <a:prstClr val="black"/>
                  </a:solidFill>
                </a:endParaRPr>
              </a:p>
            </p:txBody>
          </p:sp>
          <p:sp>
            <p:nvSpPr>
              <p:cNvPr id="682" name="Arc 685"/>
              <p:cNvSpPr>
                <a:spLocks/>
              </p:cNvSpPr>
              <p:nvPr/>
            </p:nvSpPr>
            <p:spPr bwMode="auto">
              <a:xfrm rot="-2586682">
                <a:off x="1854" y="2970"/>
                <a:ext cx="49" cy="48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000000"/>
              </a:solidFill>
              <a:ln w="1905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id-ID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683" name="Arc 686"/>
            <p:cNvSpPr>
              <a:spLocks/>
            </p:cNvSpPr>
            <p:nvPr/>
          </p:nvSpPr>
          <p:spPr bwMode="auto">
            <a:xfrm>
              <a:off x="2898775" y="4851241"/>
              <a:ext cx="303213" cy="304800"/>
            </a:xfrm>
            <a:custGeom>
              <a:avLst/>
              <a:gdLst>
                <a:gd name="G0" fmla="+- 8272 0 0"/>
                <a:gd name="G1" fmla="+- 21600 0 0"/>
                <a:gd name="G2" fmla="+- 21600 0 0"/>
                <a:gd name="T0" fmla="*/ 0 w 29872"/>
                <a:gd name="T1" fmla="*/ 1647 h 30021"/>
                <a:gd name="T2" fmla="*/ 28163 w 29872"/>
                <a:gd name="T3" fmla="*/ 30021 h 30021"/>
                <a:gd name="T4" fmla="*/ 8272 w 29872"/>
                <a:gd name="T5" fmla="*/ 21600 h 300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872" h="30021" fill="none" extrusionOk="0">
                  <a:moveTo>
                    <a:pt x="-1" y="1646"/>
                  </a:moveTo>
                  <a:cubicBezTo>
                    <a:pt x="2622" y="559"/>
                    <a:pt x="5433" y="-1"/>
                    <a:pt x="8272" y="0"/>
                  </a:cubicBezTo>
                  <a:cubicBezTo>
                    <a:pt x="20201" y="0"/>
                    <a:pt x="29872" y="9670"/>
                    <a:pt x="29872" y="21600"/>
                  </a:cubicBezTo>
                  <a:cubicBezTo>
                    <a:pt x="29872" y="24493"/>
                    <a:pt x="29290" y="27356"/>
                    <a:pt x="28162" y="30020"/>
                  </a:cubicBezTo>
                </a:path>
                <a:path w="29872" h="30021" stroke="0" extrusionOk="0">
                  <a:moveTo>
                    <a:pt x="-1" y="1646"/>
                  </a:moveTo>
                  <a:cubicBezTo>
                    <a:pt x="2622" y="559"/>
                    <a:pt x="5433" y="-1"/>
                    <a:pt x="8272" y="0"/>
                  </a:cubicBezTo>
                  <a:cubicBezTo>
                    <a:pt x="20201" y="0"/>
                    <a:pt x="29872" y="9670"/>
                    <a:pt x="29872" y="21600"/>
                  </a:cubicBezTo>
                  <a:cubicBezTo>
                    <a:pt x="29872" y="24493"/>
                    <a:pt x="29290" y="27356"/>
                    <a:pt x="28162" y="30020"/>
                  </a:cubicBezTo>
                  <a:lnTo>
                    <a:pt x="8272" y="21600"/>
                  </a:lnTo>
                  <a:close/>
                </a:path>
              </a:pathLst>
            </a:custGeom>
            <a:noFill/>
            <a:ln w="28575">
              <a:solidFill>
                <a:srgbClr val="FF0000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id-ID">
                <a:solidFill>
                  <a:prstClr val="black"/>
                </a:solidFill>
              </a:endParaRPr>
            </a:p>
          </p:txBody>
        </p:sp>
        <p:grpSp>
          <p:nvGrpSpPr>
            <p:cNvPr id="684" name="Group 687"/>
            <p:cNvGrpSpPr>
              <a:grpSpLocks/>
            </p:cNvGrpSpPr>
            <p:nvPr/>
          </p:nvGrpSpPr>
          <p:grpSpPr bwMode="auto">
            <a:xfrm rot="2783391">
              <a:off x="7304881" y="4205923"/>
              <a:ext cx="554037" cy="1143000"/>
              <a:chOff x="697" y="2418"/>
              <a:chExt cx="239" cy="493"/>
            </a:xfrm>
          </p:grpSpPr>
          <p:grpSp>
            <p:nvGrpSpPr>
              <p:cNvPr id="685" name="Group 688"/>
              <p:cNvGrpSpPr>
                <a:grpSpLocks/>
              </p:cNvGrpSpPr>
              <p:nvPr/>
            </p:nvGrpSpPr>
            <p:grpSpPr bwMode="auto">
              <a:xfrm rot="5400000">
                <a:off x="570" y="2545"/>
                <a:ext cx="493" cy="239"/>
                <a:chOff x="432" y="1149"/>
                <a:chExt cx="4698" cy="2283"/>
              </a:xfrm>
            </p:grpSpPr>
            <p:sp>
              <p:nvSpPr>
                <p:cNvPr id="690" name="Freeform 689"/>
                <p:cNvSpPr>
                  <a:spLocks/>
                </p:cNvSpPr>
                <p:nvPr/>
              </p:nvSpPr>
              <p:spPr bwMode="auto">
                <a:xfrm>
                  <a:off x="432" y="1350"/>
                  <a:ext cx="4698" cy="1896"/>
                </a:xfrm>
                <a:custGeom>
                  <a:avLst/>
                  <a:gdLst>
                    <a:gd name="T0" fmla="*/ 621 w 4698"/>
                    <a:gd name="T1" fmla="*/ 0 h 1896"/>
                    <a:gd name="T2" fmla="*/ 3888 w 4698"/>
                    <a:gd name="T3" fmla="*/ 6 h 1896"/>
                    <a:gd name="T4" fmla="*/ 4404 w 4698"/>
                    <a:gd name="T5" fmla="*/ 72 h 1896"/>
                    <a:gd name="T6" fmla="*/ 4596 w 4698"/>
                    <a:gd name="T7" fmla="*/ 114 h 1896"/>
                    <a:gd name="T8" fmla="*/ 4632 w 4698"/>
                    <a:gd name="T9" fmla="*/ 162 h 1896"/>
                    <a:gd name="T10" fmla="*/ 4674 w 4698"/>
                    <a:gd name="T11" fmla="*/ 324 h 1896"/>
                    <a:gd name="T12" fmla="*/ 4698 w 4698"/>
                    <a:gd name="T13" fmla="*/ 960 h 1896"/>
                    <a:gd name="T14" fmla="*/ 4674 w 4698"/>
                    <a:gd name="T15" fmla="*/ 1572 h 1896"/>
                    <a:gd name="T16" fmla="*/ 4656 w 4698"/>
                    <a:gd name="T17" fmla="*/ 1704 h 1896"/>
                    <a:gd name="T18" fmla="*/ 4590 w 4698"/>
                    <a:gd name="T19" fmla="*/ 1788 h 1896"/>
                    <a:gd name="T20" fmla="*/ 4062 w 4698"/>
                    <a:gd name="T21" fmla="*/ 1866 h 1896"/>
                    <a:gd name="T22" fmla="*/ 3720 w 4698"/>
                    <a:gd name="T23" fmla="*/ 1896 h 1896"/>
                    <a:gd name="T24" fmla="*/ 780 w 4698"/>
                    <a:gd name="T25" fmla="*/ 1896 h 1896"/>
                    <a:gd name="T26" fmla="*/ 378 w 4698"/>
                    <a:gd name="T27" fmla="*/ 1878 h 1896"/>
                    <a:gd name="T28" fmla="*/ 246 w 4698"/>
                    <a:gd name="T29" fmla="*/ 1848 h 1896"/>
                    <a:gd name="T30" fmla="*/ 150 w 4698"/>
                    <a:gd name="T31" fmla="*/ 1752 h 1896"/>
                    <a:gd name="T32" fmla="*/ 90 w 4698"/>
                    <a:gd name="T33" fmla="*/ 1650 h 1896"/>
                    <a:gd name="T34" fmla="*/ 36 w 4698"/>
                    <a:gd name="T35" fmla="*/ 1476 h 1896"/>
                    <a:gd name="T36" fmla="*/ 0 w 4698"/>
                    <a:gd name="T37" fmla="*/ 996 h 1896"/>
                    <a:gd name="T38" fmla="*/ 30 w 4698"/>
                    <a:gd name="T39" fmla="*/ 486 h 1896"/>
                    <a:gd name="T40" fmla="*/ 72 w 4698"/>
                    <a:gd name="T41" fmla="*/ 270 h 1896"/>
                    <a:gd name="T42" fmla="*/ 144 w 4698"/>
                    <a:gd name="T43" fmla="*/ 120 h 1896"/>
                    <a:gd name="T44" fmla="*/ 288 w 4698"/>
                    <a:gd name="T45" fmla="*/ 36 h 1896"/>
                    <a:gd name="T46" fmla="*/ 426 w 4698"/>
                    <a:gd name="T47" fmla="*/ 18 h 1896"/>
                    <a:gd name="T48" fmla="*/ 621 w 4698"/>
                    <a:gd name="T49" fmla="*/ 0 h 18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4698" h="1896">
                      <a:moveTo>
                        <a:pt x="621" y="0"/>
                      </a:moveTo>
                      <a:lnTo>
                        <a:pt x="3888" y="6"/>
                      </a:lnTo>
                      <a:lnTo>
                        <a:pt x="4404" y="72"/>
                      </a:lnTo>
                      <a:lnTo>
                        <a:pt x="4596" y="114"/>
                      </a:lnTo>
                      <a:lnTo>
                        <a:pt x="4632" y="162"/>
                      </a:lnTo>
                      <a:lnTo>
                        <a:pt x="4674" y="324"/>
                      </a:lnTo>
                      <a:lnTo>
                        <a:pt x="4698" y="960"/>
                      </a:lnTo>
                      <a:lnTo>
                        <a:pt x="4674" y="1572"/>
                      </a:lnTo>
                      <a:lnTo>
                        <a:pt x="4656" y="1704"/>
                      </a:lnTo>
                      <a:lnTo>
                        <a:pt x="4590" y="1788"/>
                      </a:lnTo>
                      <a:lnTo>
                        <a:pt x="4062" y="1866"/>
                      </a:lnTo>
                      <a:lnTo>
                        <a:pt x="3720" y="1896"/>
                      </a:lnTo>
                      <a:lnTo>
                        <a:pt x="780" y="1896"/>
                      </a:lnTo>
                      <a:lnTo>
                        <a:pt x="378" y="1878"/>
                      </a:lnTo>
                      <a:lnTo>
                        <a:pt x="246" y="1848"/>
                      </a:lnTo>
                      <a:lnTo>
                        <a:pt x="150" y="1752"/>
                      </a:lnTo>
                      <a:lnTo>
                        <a:pt x="90" y="1650"/>
                      </a:lnTo>
                      <a:lnTo>
                        <a:pt x="36" y="1476"/>
                      </a:lnTo>
                      <a:lnTo>
                        <a:pt x="0" y="996"/>
                      </a:lnTo>
                      <a:lnTo>
                        <a:pt x="30" y="486"/>
                      </a:lnTo>
                      <a:lnTo>
                        <a:pt x="72" y="270"/>
                      </a:lnTo>
                      <a:lnTo>
                        <a:pt x="144" y="120"/>
                      </a:lnTo>
                      <a:lnTo>
                        <a:pt x="288" y="36"/>
                      </a:lnTo>
                      <a:lnTo>
                        <a:pt x="426" y="18"/>
                      </a:lnTo>
                      <a:lnTo>
                        <a:pt x="621" y="0"/>
                      </a:lnTo>
                      <a:close/>
                    </a:path>
                  </a:pathLst>
                </a:custGeom>
                <a:solidFill>
                  <a:srgbClr val="CCCCFF"/>
                </a:solidFill>
                <a:ln w="317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91" name="Freeform 690"/>
                <p:cNvSpPr>
                  <a:spLocks/>
                </p:cNvSpPr>
                <p:nvPr/>
              </p:nvSpPr>
              <p:spPr bwMode="auto">
                <a:xfrm>
                  <a:off x="1902" y="1149"/>
                  <a:ext cx="159" cy="300"/>
                </a:xfrm>
                <a:custGeom>
                  <a:avLst/>
                  <a:gdLst>
                    <a:gd name="T0" fmla="*/ 0 w 159"/>
                    <a:gd name="T1" fmla="*/ 288 h 300"/>
                    <a:gd name="T2" fmla="*/ 6 w 159"/>
                    <a:gd name="T3" fmla="*/ 198 h 300"/>
                    <a:gd name="T4" fmla="*/ 78 w 159"/>
                    <a:gd name="T5" fmla="*/ 27 h 300"/>
                    <a:gd name="T6" fmla="*/ 159 w 159"/>
                    <a:gd name="T7" fmla="*/ 0 h 300"/>
                    <a:gd name="T8" fmla="*/ 120 w 159"/>
                    <a:gd name="T9" fmla="*/ 267 h 300"/>
                    <a:gd name="T10" fmla="*/ 24 w 159"/>
                    <a:gd name="T11" fmla="*/ 300 h 3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59" h="300">
                      <a:moveTo>
                        <a:pt x="0" y="288"/>
                      </a:moveTo>
                      <a:lnTo>
                        <a:pt x="6" y="198"/>
                      </a:lnTo>
                      <a:lnTo>
                        <a:pt x="78" y="27"/>
                      </a:lnTo>
                      <a:lnTo>
                        <a:pt x="159" y="0"/>
                      </a:lnTo>
                      <a:lnTo>
                        <a:pt x="120" y="267"/>
                      </a:lnTo>
                      <a:lnTo>
                        <a:pt x="24" y="300"/>
                      </a:lnTo>
                    </a:path>
                  </a:pathLst>
                </a:custGeom>
                <a:solidFill>
                  <a:srgbClr val="CCCCFF"/>
                </a:solidFill>
                <a:ln w="317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92" name="Freeform 691"/>
                <p:cNvSpPr>
                  <a:spLocks/>
                </p:cNvSpPr>
                <p:nvPr/>
              </p:nvSpPr>
              <p:spPr bwMode="auto">
                <a:xfrm flipV="1">
                  <a:off x="1902" y="3132"/>
                  <a:ext cx="159" cy="300"/>
                </a:xfrm>
                <a:custGeom>
                  <a:avLst/>
                  <a:gdLst>
                    <a:gd name="T0" fmla="*/ 0 w 159"/>
                    <a:gd name="T1" fmla="*/ 288 h 300"/>
                    <a:gd name="T2" fmla="*/ 6 w 159"/>
                    <a:gd name="T3" fmla="*/ 198 h 300"/>
                    <a:gd name="T4" fmla="*/ 78 w 159"/>
                    <a:gd name="T5" fmla="*/ 27 h 300"/>
                    <a:gd name="T6" fmla="*/ 159 w 159"/>
                    <a:gd name="T7" fmla="*/ 0 h 300"/>
                    <a:gd name="T8" fmla="*/ 120 w 159"/>
                    <a:gd name="T9" fmla="*/ 267 h 300"/>
                    <a:gd name="T10" fmla="*/ 24 w 159"/>
                    <a:gd name="T11" fmla="*/ 300 h 3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59" h="300">
                      <a:moveTo>
                        <a:pt x="0" y="288"/>
                      </a:moveTo>
                      <a:lnTo>
                        <a:pt x="6" y="198"/>
                      </a:lnTo>
                      <a:lnTo>
                        <a:pt x="78" y="27"/>
                      </a:lnTo>
                      <a:lnTo>
                        <a:pt x="159" y="0"/>
                      </a:lnTo>
                      <a:lnTo>
                        <a:pt x="120" y="267"/>
                      </a:lnTo>
                      <a:lnTo>
                        <a:pt x="24" y="300"/>
                      </a:lnTo>
                    </a:path>
                  </a:pathLst>
                </a:custGeom>
                <a:solidFill>
                  <a:srgbClr val="CCCCFF"/>
                </a:solidFill>
                <a:ln w="317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93" name="Freeform 692"/>
                <p:cNvSpPr>
                  <a:spLocks/>
                </p:cNvSpPr>
                <p:nvPr/>
              </p:nvSpPr>
              <p:spPr bwMode="auto">
                <a:xfrm>
                  <a:off x="1624" y="1508"/>
                  <a:ext cx="728" cy="1569"/>
                </a:xfrm>
                <a:custGeom>
                  <a:avLst/>
                  <a:gdLst>
                    <a:gd name="T0" fmla="*/ 116 w 728"/>
                    <a:gd name="T1" fmla="*/ 1564 h 1569"/>
                    <a:gd name="T2" fmla="*/ 24 w 728"/>
                    <a:gd name="T3" fmla="*/ 1192 h 1569"/>
                    <a:gd name="T4" fmla="*/ 0 w 728"/>
                    <a:gd name="T5" fmla="*/ 760 h 1569"/>
                    <a:gd name="T6" fmla="*/ 40 w 728"/>
                    <a:gd name="T7" fmla="*/ 292 h 1569"/>
                    <a:gd name="T8" fmla="*/ 132 w 728"/>
                    <a:gd name="T9" fmla="*/ 0 h 1569"/>
                    <a:gd name="T10" fmla="*/ 724 w 728"/>
                    <a:gd name="T11" fmla="*/ 180 h 1569"/>
                    <a:gd name="T12" fmla="*/ 684 w 728"/>
                    <a:gd name="T13" fmla="*/ 464 h 1569"/>
                    <a:gd name="T14" fmla="*/ 680 w 728"/>
                    <a:gd name="T15" fmla="*/ 772 h 1569"/>
                    <a:gd name="T16" fmla="*/ 680 w 728"/>
                    <a:gd name="T17" fmla="*/ 1108 h 1569"/>
                    <a:gd name="T18" fmla="*/ 728 w 728"/>
                    <a:gd name="T19" fmla="*/ 1404 h 1569"/>
                    <a:gd name="T20" fmla="*/ 137 w 728"/>
                    <a:gd name="T21" fmla="*/ 1569 h 1569"/>
                    <a:gd name="T22" fmla="*/ 116 w 728"/>
                    <a:gd name="T23" fmla="*/ 1564 h 15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728" h="1569">
                      <a:moveTo>
                        <a:pt x="116" y="1564"/>
                      </a:moveTo>
                      <a:lnTo>
                        <a:pt x="24" y="1192"/>
                      </a:lnTo>
                      <a:lnTo>
                        <a:pt x="0" y="760"/>
                      </a:lnTo>
                      <a:lnTo>
                        <a:pt x="40" y="292"/>
                      </a:lnTo>
                      <a:lnTo>
                        <a:pt x="132" y="0"/>
                      </a:lnTo>
                      <a:lnTo>
                        <a:pt x="724" y="180"/>
                      </a:lnTo>
                      <a:lnTo>
                        <a:pt x="684" y="464"/>
                      </a:lnTo>
                      <a:lnTo>
                        <a:pt x="680" y="772"/>
                      </a:lnTo>
                      <a:lnTo>
                        <a:pt x="680" y="1108"/>
                      </a:lnTo>
                      <a:lnTo>
                        <a:pt x="728" y="1404"/>
                      </a:lnTo>
                      <a:lnTo>
                        <a:pt x="137" y="1569"/>
                      </a:lnTo>
                      <a:lnTo>
                        <a:pt x="116" y="1564"/>
                      </a:lnTo>
                      <a:close/>
                    </a:path>
                  </a:pathLst>
                </a:custGeom>
                <a:solidFill>
                  <a:srgbClr val="CCECFF"/>
                </a:solidFill>
                <a:ln w="317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94" name="Freeform 693"/>
                <p:cNvSpPr>
                  <a:spLocks/>
                </p:cNvSpPr>
                <p:nvPr/>
              </p:nvSpPr>
              <p:spPr bwMode="auto">
                <a:xfrm>
                  <a:off x="1988" y="2932"/>
                  <a:ext cx="932" cy="244"/>
                </a:xfrm>
                <a:custGeom>
                  <a:avLst/>
                  <a:gdLst>
                    <a:gd name="T0" fmla="*/ 932 w 932"/>
                    <a:gd name="T1" fmla="*/ 0 h 244"/>
                    <a:gd name="T2" fmla="*/ 420 w 932"/>
                    <a:gd name="T3" fmla="*/ 24 h 244"/>
                    <a:gd name="T4" fmla="*/ 76 w 932"/>
                    <a:gd name="T5" fmla="*/ 144 h 244"/>
                    <a:gd name="T6" fmla="*/ 0 w 932"/>
                    <a:gd name="T7" fmla="*/ 240 h 244"/>
                    <a:gd name="T8" fmla="*/ 828 w 932"/>
                    <a:gd name="T9" fmla="*/ 244 h 244"/>
                    <a:gd name="T10" fmla="*/ 932 w 932"/>
                    <a:gd name="T11" fmla="*/ 0 h 2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32" h="244">
                      <a:moveTo>
                        <a:pt x="932" y="0"/>
                      </a:moveTo>
                      <a:lnTo>
                        <a:pt x="420" y="24"/>
                      </a:lnTo>
                      <a:lnTo>
                        <a:pt x="76" y="144"/>
                      </a:lnTo>
                      <a:lnTo>
                        <a:pt x="0" y="240"/>
                      </a:lnTo>
                      <a:lnTo>
                        <a:pt x="828" y="244"/>
                      </a:lnTo>
                      <a:lnTo>
                        <a:pt x="932" y="0"/>
                      </a:lnTo>
                      <a:close/>
                    </a:path>
                  </a:pathLst>
                </a:custGeom>
                <a:solidFill>
                  <a:srgbClr val="CCECFF"/>
                </a:solidFill>
                <a:ln w="317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95" name="Freeform 694"/>
                <p:cNvSpPr>
                  <a:spLocks/>
                </p:cNvSpPr>
                <p:nvPr/>
              </p:nvSpPr>
              <p:spPr bwMode="auto">
                <a:xfrm>
                  <a:off x="2908" y="2932"/>
                  <a:ext cx="696" cy="248"/>
                </a:xfrm>
                <a:custGeom>
                  <a:avLst/>
                  <a:gdLst>
                    <a:gd name="T0" fmla="*/ 64 w 696"/>
                    <a:gd name="T1" fmla="*/ 0 h 248"/>
                    <a:gd name="T2" fmla="*/ 576 w 696"/>
                    <a:gd name="T3" fmla="*/ 6 h 248"/>
                    <a:gd name="T4" fmla="*/ 696 w 696"/>
                    <a:gd name="T5" fmla="*/ 44 h 248"/>
                    <a:gd name="T6" fmla="*/ 658 w 696"/>
                    <a:gd name="T7" fmla="*/ 244 h 248"/>
                    <a:gd name="T8" fmla="*/ 0 w 696"/>
                    <a:gd name="T9" fmla="*/ 248 h 248"/>
                    <a:gd name="T10" fmla="*/ 64 w 696"/>
                    <a:gd name="T11" fmla="*/ 0 h 2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96" h="248">
                      <a:moveTo>
                        <a:pt x="64" y="0"/>
                      </a:moveTo>
                      <a:lnTo>
                        <a:pt x="576" y="6"/>
                      </a:lnTo>
                      <a:lnTo>
                        <a:pt x="696" y="44"/>
                      </a:lnTo>
                      <a:lnTo>
                        <a:pt x="658" y="244"/>
                      </a:lnTo>
                      <a:lnTo>
                        <a:pt x="0" y="248"/>
                      </a:lnTo>
                      <a:lnTo>
                        <a:pt x="64" y="0"/>
                      </a:lnTo>
                      <a:close/>
                    </a:path>
                  </a:pathLst>
                </a:custGeom>
                <a:solidFill>
                  <a:srgbClr val="CCECFF"/>
                </a:solidFill>
                <a:ln w="317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96" name="Freeform 695"/>
                <p:cNvSpPr>
                  <a:spLocks/>
                </p:cNvSpPr>
                <p:nvPr/>
              </p:nvSpPr>
              <p:spPr bwMode="auto">
                <a:xfrm flipV="1">
                  <a:off x="1988" y="1414"/>
                  <a:ext cx="932" cy="244"/>
                </a:xfrm>
                <a:custGeom>
                  <a:avLst/>
                  <a:gdLst>
                    <a:gd name="T0" fmla="*/ 932 w 932"/>
                    <a:gd name="T1" fmla="*/ 0 h 244"/>
                    <a:gd name="T2" fmla="*/ 420 w 932"/>
                    <a:gd name="T3" fmla="*/ 24 h 244"/>
                    <a:gd name="T4" fmla="*/ 76 w 932"/>
                    <a:gd name="T5" fmla="*/ 144 h 244"/>
                    <a:gd name="T6" fmla="*/ 0 w 932"/>
                    <a:gd name="T7" fmla="*/ 240 h 244"/>
                    <a:gd name="T8" fmla="*/ 828 w 932"/>
                    <a:gd name="T9" fmla="*/ 244 h 244"/>
                    <a:gd name="T10" fmla="*/ 932 w 932"/>
                    <a:gd name="T11" fmla="*/ 0 h 2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32" h="244">
                      <a:moveTo>
                        <a:pt x="932" y="0"/>
                      </a:moveTo>
                      <a:lnTo>
                        <a:pt x="420" y="24"/>
                      </a:lnTo>
                      <a:lnTo>
                        <a:pt x="76" y="144"/>
                      </a:lnTo>
                      <a:lnTo>
                        <a:pt x="0" y="240"/>
                      </a:lnTo>
                      <a:lnTo>
                        <a:pt x="828" y="244"/>
                      </a:lnTo>
                      <a:lnTo>
                        <a:pt x="932" y="0"/>
                      </a:lnTo>
                      <a:close/>
                    </a:path>
                  </a:pathLst>
                </a:custGeom>
                <a:solidFill>
                  <a:srgbClr val="CCECFF"/>
                </a:solidFill>
                <a:ln w="317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97" name="Freeform 696"/>
                <p:cNvSpPr>
                  <a:spLocks/>
                </p:cNvSpPr>
                <p:nvPr/>
              </p:nvSpPr>
              <p:spPr bwMode="auto">
                <a:xfrm flipV="1">
                  <a:off x="2908" y="1414"/>
                  <a:ext cx="696" cy="248"/>
                </a:xfrm>
                <a:custGeom>
                  <a:avLst/>
                  <a:gdLst>
                    <a:gd name="T0" fmla="*/ 64 w 696"/>
                    <a:gd name="T1" fmla="*/ 0 h 248"/>
                    <a:gd name="T2" fmla="*/ 576 w 696"/>
                    <a:gd name="T3" fmla="*/ 6 h 248"/>
                    <a:gd name="T4" fmla="*/ 696 w 696"/>
                    <a:gd name="T5" fmla="*/ 44 h 248"/>
                    <a:gd name="T6" fmla="*/ 658 w 696"/>
                    <a:gd name="T7" fmla="*/ 244 h 248"/>
                    <a:gd name="T8" fmla="*/ 0 w 696"/>
                    <a:gd name="T9" fmla="*/ 248 h 248"/>
                    <a:gd name="T10" fmla="*/ 64 w 696"/>
                    <a:gd name="T11" fmla="*/ 0 h 2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96" h="248">
                      <a:moveTo>
                        <a:pt x="64" y="0"/>
                      </a:moveTo>
                      <a:lnTo>
                        <a:pt x="576" y="6"/>
                      </a:lnTo>
                      <a:lnTo>
                        <a:pt x="696" y="44"/>
                      </a:lnTo>
                      <a:lnTo>
                        <a:pt x="658" y="244"/>
                      </a:lnTo>
                      <a:lnTo>
                        <a:pt x="0" y="248"/>
                      </a:lnTo>
                      <a:lnTo>
                        <a:pt x="64" y="0"/>
                      </a:lnTo>
                      <a:close/>
                    </a:path>
                  </a:pathLst>
                </a:custGeom>
                <a:solidFill>
                  <a:srgbClr val="CCECFF"/>
                </a:solidFill>
                <a:ln w="317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98" name="Freeform 697"/>
                <p:cNvSpPr>
                  <a:spLocks/>
                </p:cNvSpPr>
                <p:nvPr/>
              </p:nvSpPr>
              <p:spPr bwMode="auto">
                <a:xfrm>
                  <a:off x="3852" y="1572"/>
                  <a:ext cx="728" cy="1448"/>
                </a:xfrm>
                <a:custGeom>
                  <a:avLst/>
                  <a:gdLst>
                    <a:gd name="T0" fmla="*/ 612 w 728"/>
                    <a:gd name="T1" fmla="*/ 1448 h 1448"/>
                    <a:gd name="T2" fmla="*/ 704 w 728"/>
                    <a:gd name="T3" fmla="*/ 1128 h 1448"/>
                    <a:gd name="T4" fmla="*/ 728 w 728"/>
                    <a:gd name="T5" fmla="*/ 696 h 1448"/>
                    <a:gd name="T6" fmla="*/ 688 w 728"/>
                    <a:gd name="T7" fmla="*/ 228 h 1448"/>
                    <a:gd name="T8" fmla="*/ 608 w 728"/>
                    <a:gd name="T9" fmla="*/ 0 h 1448"/>
                    <a:gd name="T10" fmla="*/ 20 w 728"/>
                    <a:gd name="T11" fmla="*/ 128 h 1448"/>
                    <a:gd name="T12" fmla="*/ 44 w 728"/>
                    <a:gd name="T13" fmla="*/ 400 h 1448"/>
                    <a:gd name="T14" fmla="*/ 48 w 728"/>
                    <a:gd name="T15" fmla="*/ 708 h 1448"/>
                    <a:gd name="T16" fmla="*/ 48 w 728"/>
                    <a:gd name="T17" fmla="*/ 1044 h 1448"/>
                    <a:gd name="T18" fmla="*/ 0 w 728"/>
                    <a:gd name="T19" fmla="*/ 1340 h 1448"/>
                    <a:gd name="T20" fmla="*/ 596 w 728"/>
                    <a:gd name="T21" fmla="*/ 1444 h 14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728" h="1448">
                      <a:moveTo>
                        <a:pt x="612" y="1448"/>
                      </a:moveTo>
                      <a:lnTo>
                        <a:pt x="704" y="1128"/>
                      </a:lnTo>
                      <a:lnTo>
                        <a:pt x="728" y="696"/>
                      </a:lnTo>
                      <a:lnTo>
                        <a:pt x="688" y="228"/>
                      </a:lnTo>
                      <a:lnTo>
                        <a:pt x="608" y="0"/>
                      </a:lnTo>
                      <a:lnTo>
                        <a:pt x="20" y="128"/>
                      </a:lnTo>
                      <a:lnTo>
                        <a:pt x="44" y="400"/>
                      </a:lnTo>
                      <a:lnTo>
                        <a:pt x="48" y="708"/>
                      </a:lnTo>
                      <a:lnTo>
                        <a:pt x="48" y="1044"/>
                      </a:lnTo>
                      <a:lnTo>
                        <a:pt x="0" y="1340"/>
                      </a:lnTo>
                      <a:lnTo>
                        <a:pt x="596" y="1444"/>
                      </a:lnTo>
                    </a:path>
                  </a:pathLst>
                </a:custGeom>
                <a:solidFill>
                  <a:srgbClr val="CCECFF"/>
                </a:solidFill>
                <a:ln w="317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99" name="Freeform 698"/>
                <p:cNvSpPr>
                  <a:spLocks/>
                </p:cNvSpPr>
                <p:nvPr/>
              </p:nvSpPr>
              <p:spPr bwMode="auto">
                <a:xfrm>
                  <a:off x="616" y="2828"/>
                  <a:ext cx="412" cy="384"/>
                </a:xfrm>
                <a:custGeom>
                  <a:avLst/>
                  <a:gdLst>
                    <a:gd name="T0" fmla="*/ 0 w 412"/>
                    <a:gd name="T1" fmla="*/ 0 h 384"/>
                    <a:gd name="T2" fmla="*/ 104 w 412"/>
                    <a:gd name="T3" fmla="*/ 324 h 384"/>
                    <a:gd name="T4" fmla="*/ 208 w 412"/>
                    <a:gd name="T5" fmla="*/ 384 h 384"/>
                    <a:gd name="T6" fmla="*/ 412 w 412"/>
                    <a:gd name="T7" fmla="*/ 344 h 384"/>
                    <a:gd name="T8" fmla="*/ 256 w 412"/>
                    <a:gd name="T9" fmla="*/ 284 h 384"/>
                    <a:gd name="T10" fmla="*/ 148 w 412"/>
                    <a:gd name="T11" fmla="*/ 152 h 384"/>
                    <a:gd name="T12" fmla="*/ 0 w 412"/>
                    <a:gd name="T13" fmla="*/ 0 h 3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12" h="384">
                      <a:moveTo>
                        <a:pt x="0" y="0"/>
                      </a:moveTo>
                      <a:lnTo>
                        <a:pt x="104" y="324"/>
                      </a:lnTo>
                      <a:lnTo>
                        <a:pt x="208" y="384"/>
                      </a:lnTo>
                      <a:lnTo>
                        <a:pt x="412" y="344"/>
                      </a:lnTo>
                      <a:lnTo>
                        <a:pt x="256" y="284"/>
                      </a:lnTo>
                      <a:lnTo>
                        <a:pt x="148" y="15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CCECFF"/>
                </a:solidFill>
                <a:ln w="317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00" name="Freeform 699"/>
                <p:cNvSpPr>
                  <a:spLocks/>
                </p:cNvSpPr>
                <p:nvPr/>
              </p:nvSpPr>
              <p:spPr bwMode="auto">
                <a:xfrm>
                  <a:off x="844" y="3080"/>
                  <a:ext cx="904" cy="16"/>
                </a:xfrm>
                <a:custGeom>
                  <a:avLst/>
                  <a:gdLst>
                    <a:gd name="T0" fmla="*/ 0 w 904"/>
                    <a:gd name="T1" fmla="*/ 0 h 16"/>
                    <a:gd name="T2" fmla="*/ 540 w 904"/>
                    <a:gd name="T3" fmla="*/ 16 h 16"/>
                    <a:gd name="T4" fmla="*/ 904 w 904"/>
                    <a:gd name="T5" fmla="*/ 4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904" h="16">
                      <a:moveTo>
                        <a:pt x="0" y="0"/>
                      </a:moveTo>
                      <a:lnTo>
                        <a:pt x="540" y="16"/>
                      </a:lnTo>
                      <a:lnTo>
                        <a:pt x="904" y="4"/>
                      </a:lnTo>
                    </a:path>
                  </a:pathLst>
                </a:custGeom>
                <a:noFill/>
                <a:ln w="317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01" name="Freeform 700"/>
                <p:cNvSpPr>
                  <a:spLocks/>
                </p:cNvSpPr>
                <p:nvPr/>
              </p:nvSpPr>
              <p:spPr bwMode="auto">
                <a:xfrm>
                  <a:off x="664" y="2792"/>
                  <a:ext cx="1084" cy="288"/>
                </a:xfrm>
                <a:custGeom>
                  <a:avLst/>
                  <a:gdLst>
                    <a:gd name="T0" fmla="*/ 0 w 1072"/>
                    <a:gd name="T1" fmla="*/ 0 h 284"/>
                    <a:gd name="T2" fmla="*/ 460 w 1072"/>
                    <a:gd name="T3" fmla="*/ 168 h 284"/>
                    <a:gd name="T4" fmla="*/ 1072 w 1072"/>
                    <a:gd name="T5" fmla="*/ 284 h 2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072" h="284">
                      <a:moveTo>
                        <a:pt x="0" y="0"/>
                      </a:moveTo>
                      <a:lnTo>
                        <a:pt x="460" y="168"/>
                      </a:lnTo>
                      <a:lnTo>
                        <a:pt x="1072" y="284"/>
                      </a:lnTo>
                    </a:path>
                  </a:pathLst>
                </a:custGeom>
                <a:noFill/>
                <a:ln w="317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02" name="Freeform 701"/>
                <p:cNvSpPr>
                  <a:spLocks/>
                </p:cNvSpPr>
                <p:nvPr/>
              </p:nvSpPr>
              <p:spPr bwMode="auto">
                <a:xfrm>
                  <a:off x="536" y="1816"/>
                  <a:ext cx="132" cy="972"/>
                </a:xfrm>
                <a:custGeom>
                  <a:avLst/>
                  <a:gdLst>
                    <a:gd name="T0" fmla="*/ 12 w 132"/>
                    <a:gd name="T1" fmla="*/ 192 h 972"/>
                    <a:gd name="T2" fmla="*/ 44 w 132"/>
                    <a:gd name="T3" fmla="*/ 56 h 972"/>
                    <a:gd name="T4" fmla="*/ 132 w 132"/>
                    <a:gd name="T5" fmla="*/ 0 h 972"/>
                    <a:gd name="T6" fmla="*/ 92 w 132"/>
                    <a:gd name="T7" fmla="*/ 200 h 972"/>
                    <a:gd name="T8" fmla="*/ 80 w 132"/>
                    <a:gd name="T9" fmla="*/ 484 h 972"/>
                    <a:gd name="T10" fmla="*/ 100 w 132"/>
                    <a:gd name="T11" fmla="*/ 792 h 972"/>
                    <a:gd name="T12" fmla="*/ 132 w 132"/>
                    <a:gd name="T13" fmla="*/ 972 h 972"/>
                    <a:gd name="T14" fmla="*/ 44 w 132"/>
                    <a:gd name="T15" fmla="*/ 912 h 972"/>
                    <a:gd name="T16" fmla="*/ 13 w 132"/>
                    <a:gd name="T17" fmla="*/ 796 h 972"/>
                    <a:gd name="T18" fmla="*/ 0 w 132"/>
                    <a:gd name="T19" fmla="*/ 480 h 972"/>
                    <a:gd name="T20" fmla="*/ 12 w 132"/>
                    <a:gd name="T21" fmla="*/ 192 h 9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32" h="972">
                      <a:moveTo>
                        <a:pt x="12" y="192"/>
                      </a:moveTo>
                      <a:lnTo>
                        <a:pt x="44" y="56"/>
                      </a:lnTo>
                      <a:lnTo>
                        <a:pt x="132" y="0"/>
                      </a:lnTo>
                      <a:lnTo>
                        <a:pt x="92" y="200"/>
                      </a:lnTo>
                      <a:lnTo>
                        <a:pt x="80" y="484"/>
                      </a:lnTo>
                      <a:lnTo>
                        <a:pt x="100" y="792"/>
                      </a:lnTo>
                      <a:lnTo>
                        <a:pt x="132" y="972"/>
                      </a:lnTo>
                      <a:lnTo>
                        <a:pt x="44" y="912"/>
                      </a:lnTo>
                      <a:lnTo>
                        <a:pt x="13" y="796"/>
                      </a:lnTo>
                      <a:lnTo>
                        <a:pt x="0" y="480"/>
                      </a:lnTo>
                      <a:lnTo>
                        <a:pt x="12" y="192"/>
                      </a:lnTo>
                      <a:close/>
                    </a:path>
                  </a:pathLst>
                </a:custGeom>
                <a:noFill/>
                <a:ln w="317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03" name="Line 702"/>
                <p:cNvSpPr>
                  <a:spLocks noChangeShapeType="1"/>
                </p:cNvSpPr>
                <p:nvPr/>
              </p:nvSpPr>
              <p:spPr bwMode="auto">
                <a:xfrm>
                  <a:off x="576" y="2736"/>
                  <a:ext cx="48" cy="10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04" name="Freeform 703"/>
                <p:cNvSpPr>
                  <a:spLocks/>
                </p:cNvSpPr>
                <p:nvPr/>
              </p:nvSpPr>
              <p:spPr bwMode="auto">
                <a:xfrm>
                  <a:off x="1808" y="2924"/>
                  <a:ext cx="2068" cy="316"/>
                </a:xfrm>
                <a:custGeom>
                  <a:avLst/>
                  <a:gdLst>
                    <a:gd name="T0" fmla="*/ 1952 w 2068"/>
                    <a:gd name="T1" fmla="*/ 316 h 316"/>
                    <a:gd name="T2" fmla="*/ 2068 w 2068"/>
                    <a:gd name="T3" fmla="*/ 228 h 316"/>
                    <a:gd name="T4" fmla="*/ 2068 w 2068"/>
                    <a:gd name="T5" fmla="*/ 176 h 316"/>
                    <a:gd name="T6" fmla="*/ 1676 w 2068"/>
                    <a:gd name="T7" fmla="*/ 0 h 316"/>
                    <a:gd name="T8" fmla="*/ 1084 w 2068"/>
                    <a:gd name="T9" fmla="*/ 12 h 316"/>
                    <a:gd name="T10" fmla="*/ 588 w 2068"/>
                    <a:gd name="T11" fmla="*/ 32 h 316"/>
                    <a:gd name="T12" fmla="*/ 84 w 2068"/>
                    <a:gd name="T13" fmla="*/ 216 h 316"/>
                    <a:gd name="T14" fmla="*/ 0 w 2068"/>
                    <a:gd name="T15" fmla="*/ 316 h 3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068" h="316">
                      <a:moveTo>
                        <a:pt x="1952" y="316"/>
                      </a:moveTo>
                      <a:lnTo>
                        <a:pt x="2068" y="228"/>
                      </a:lnTo>
                      <a:lnTo>
                        <a:pt x="2068" y="176"/>
                      </a:lnTo>
                      <a:lnTo>
                        <a:pt x="1676" y="0"/>
                      </a:lnTo>
                      <a:lnTo>
                        <a:pt x="1084" y="12"/>
                      </a:lnTo>
                      <a:lnTo>
                        <a:pt x="588" y="32"/>
                      </a:lnTo>
                      <a:lnTo>
                        <a:pt x="84" y="216"/>
                      </a:lnTo>
                      <a:lnTo>
                        <a:pt x="0" y="316"/>
                      </a:lnTo>
                    </a:path>
                  </a:pathLst>
                </a:custGeom>
                <a:noFill/>
                <a:ln w="317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05" name="Line 704"/>
                <p:cNvSpPr>
                  <a:spLocks noChangeShapeType="1"/>
                </p:cNvSpPr>
                <p:nvPr/>
              </p:nvSpPr>
              <p:spPr bwMode="auto">
                <a:xfrm flipH="1">
                  <a:off x="2784" y="3156"/>
                  <a:ext cx="40" cy="92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06" name="Freeform 705"/>
                <p:cNvSpPr>
                  <a:spLocks/>
                </p:cNvSpPr>
                <p:nvPr/>
              </p:nvSpPr>
              <p:spPr bwMode="auto">
                <a:xfrm flipV="1">
                  <a:off x="1808" y="1348"/>
                  <a:ext cx="2068" cy="316"/>
                </a:xfrm>
                <a:custGeom>
                  <a:avLst/>
                  <a:gdLst>
                    <a:gd name="T0" fmla="*/ 1952 w 2068"/>
                    <a:gd name="T1" fmla="*/ 316 h 316"/>
                    <a:gd name="T2" fmla="*/ 2068 w 2068"/>
                    <a:gd name="T3" fmla="*/ 228 h 316"/>
                    <a:gd name="T4" fmla="*/ 2068 w 2068"/>
                    <a:gd name="T5" fmla="*/ 176 h 316"/>
                    <a:gd name="T6" fmla="*/ 1676 w 2068"/>
                    <a:gd name="T7" fmla="*/ 0 h 316"/>
                    <a:gd name="T8" fmla="*/ 1084 w 2068"/>
                    <a:gd name="T9" fmla="*/ 12 h 316"/>
                    <a:gd name="T10" fmla="*/ 588 w 2068"/>
                    <a:gd name="T11" fmla="*/ 32 h 316"/>
                    <a:gd name="T12" fmla="*/ 84 w 2068"/>
                    <a:gd name="T13" fmla="*/ 216 h 316"/>
                    <a:gd name="T14" fmla="*/ 0 w 2068"/>
                    <a:gd name="T15" fmla="*/ 316 h 3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068" h="316">
                      <a:moveTo>
                        <a:pt x="1952" y="316"/>
                      </a:moveTo>
                      <a:lnTo>
                        <a:pt x="2068" y="228"/>
                      </a:lnTo>
                      <a:lnTo>
                        <a:pt x="2068" y="176"/>
                      </a:lnTo>
                      <a:lnTo>
                        <a:pt x="1676" y="0"/>
                      </a:lnTo>
                      <a:lnTo>
                        <a:pt x="1084" y="12"/>
                      </a:lnTo>
                      <a:lnTo>
                        <a:pt x="588" y="32"/>
                      </a:lnTo>
                      <a:lnTo>
                        <a:pt x="84" y="216"/>
                      </a:lnTo>
                      <a:lnTo>
                        <a:pt x="0" y="316"/>
                      </a:lnTo>
                    </a:path>
                  </a:pathLst>
                </a:custGeom>
                <a:noFill/>
                <a:ln w="317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07" name="Freeform 706"/>
                <p:cNvSpPr>
                  <a:spLocks/>
                </p:cNvSpPr>
                <p:nvPr/>
              </p:nvSpPr>
              <p:spPr bwMode="auto">
                <a:xfrm flipV="1">
                  <a:off x="616" y="1388"/>
                  <a:ext cx="412" cy="384"/>
                </a:xfrm>
                <a:custGeom>
                  <a:avLst/>
                  <a:gdLst>
                    <a:gd name="T0" fmla="*/ 0 w 412"/>
                    <a:gd name="T1" fmla="*/ 0 h 384"/>
                    <a:gd name="T2" fmla="*/ 104 w 412"/>
                    <a:gd name="T3" fmla="*/ 324 h 384"/>
                    <a:gd name="T4" fmla="*/ 208 w 412"/>
                    <a:gd name="T5" fmla="*/ 384 h 384"/>
                    <a:gd name="T6" fmla="*/ 412 w 412"/>
                    <a:gd name="T7" fmla="*/ 344 h 384"/>
                    <a:gd name="T8" fmla="*/ 256 w 412"/>
                    <a:gd name="T9" fmla="*/ 284 h 384"/>
                    <a:gd name="T10" fmla="*/ 148 w 412"/>
                    <a:gd name="T11" fmla="*/ 152 h 384"/>
                    <a:gd name="T12" fmla="*/ 0 w 412"/>
                    <a:gd name="T13" fmla="*/ 0 h 3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12" h="384">
                      <a:moveTo>
                        <a:pt x="0" y="0"/>
                      </a:moveTo>
                      <a:lnTo>
                        <a:pt x="104" y="324"/>
                      </a:lnTo>
                      <a:lnTo>
                        <a:pt x="208" y="384"/>
                      </a:lnTo>
                      <a:lnTo>
                        <a:pt x="412" y="344"/>
                      </a:lnTo>
                      <a:lnTo>
                        <a:pt x="256" y="284"/>
                      </a:lnTo>
                      <a:lnTo>
                        <a:pt x="148" y="15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CCECFF"/>
                </a:solidFill>
                <a:ln w="317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08" name="Freeform 707"/>
                <p:cNvSpPr>
                  <a:spLocks/>
                </p:cNvSpPr>
                <p:nvPr/>
              </p:nvSpPr>
              <p:spPr bwMode="auto">
                <a:xfrm flipV="1">
                  <a:off x="844" y="1504"/>
                  <a:ext cx="904" cy="16"/>
                </a:xfrm>
                <a:custGeom>
                  <a:avLst/>
                  <a:gdLst>
                    <a:gd name="T0" fmla="*/ 0 w 904"/>
                    <a:gd name="T1" fmla="*/ 0 h 16"/>
                    <a:gd name="T2" fmla="*/ 540 w 904"/>
                    <a:gd name="T3" fmla="*/ 16 h 16"/>
                    <a:gd name="T4" fmla="*/ 904 w 904"/>
                    <a:gd name="T5" fmla="*/ 4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904" h="16">
                      <a:moveTo>
                        <a:pt x="0" y="0"/>
                      </a:moveTo>
                      <a:lnTo>
                        <a:pt x="540" y="16"/>
                      </a:lnTo>
                      <a:lnTo>
                        <a:pt x="904" y="4"/>
                      </a:lnTo>
                    </a:path>
                  </a:pathLst>
                </a:custGeom>
                <a:noFill/>
                <a:ln w="317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09" name="Freeform 708"/>
                <p:cNvSpPr>
                  <a:spLocks/>
                </p:cNvSpPr>
                <p:nvPr/>
              </p:nvSpPr>
              <p:spPr bwMode="auto">
                <a:xfrm flipV="1">
                  <a:off x="664" y="1520"/>
                  <a:ext cx="1084" cy="288"/>
                </a:xfrm>
                <a:custGeom>
                  <a:avLst/>
                  <a:gdLst>
                    <a:gd name="T0" fmla="*/ 0 w 1072"/>
                    <a:gd name="T1" fmla="*/ 0 h 284"/>
                    <a:gd name="T2" fmla="*/ 460 w 1072"/>
                    <a:gd name="T3" fmla="*/ 168 h 284"/>
                    <a:gd name="T4" fmla="*/ 1072 w 1072"/>
                    <a:gd name="T5" fmla="*/ 284 h 2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072" h="284">
                      <a:moveTo>
                        <a:pt x="0" y="0"/>
                      </a:moveTo>
                      <a:lnTo>
                        <a:pt x="460" y="168"/>
                      </a:lnTo>
                      <a:lnTo>
                        <a:pt x="1072" y="284"/>
                      </a:lnTo>
                    </a:path>
                  </a:pathLst>
                </a:custGeom>
                <a:noFill/>
                <a:ln w="317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10" name="Line 709"/>
                <p:cNvSpPr>
                  <a:spLocks noChangeShapeType="1"/>
                </p:cNvSpPr>
                <p:nvPr/>
              </p:nvSpPr>
              <p:spPr bwMode="auto">
                <a:xfrm flipV="1">
                  <a:off x="576" y="1760"/>
                  <a:ext cx="48" cy="10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11" name="Freeform 710"/>
                <p:cNvSpPr>
                  <a:spLocks/>
                </p:cNvSpPr>
                <p:nvPr/>
              </p:nvSpPr>
              <p:spPr bwMode="auto">
                <a:xfrm>
                  <a:off x="4456" y="2996"/>
                  <a:ext cx="544" cy="20"/>
                </a:xfrm>
                <a:custGeom>
                  <a:avLst/>
                  <a:gdLst>
                    <a:gd name="T0" fmla="*/ 0 w 544"/>
                    <a:gd name="T1" fmla="*/ 20 h 20"/>
                    <a:gd name="T2" fmla="*/ 488 w 544"/>
                    <a:gd name="T3" fmla="*/ 16 h 20"/>
                    <a:gd name="T4" fmla="*/ 544 w 544"/>
                    <a:gd name="T5" fmla="*/ 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544" h="20">
                      <a:moveTo>
                        <a:pt x="0" y="20"/>
                      </a:moveTo>
                      <a:lnTo>
                        <a:pt x="488" y="16"/>
                      </a:lnTo>
                      <a:lnTo>
                        <a:pt x="544" y="0"/>
                      </a:lnTo>
                    </a:path>
                  </a:pathLst>
                </a:custGeom>
                <a:noFill/>
                <a:ln w="317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12" name="Freeform 711"/>
                <p:cNvSpPr>
                  <a:spLocks/>
                </p:cNvSpPr>
                <p:nvPr/>
              </p:nvSpPr>
              <p:spPr bwMode="auto">
                <a:xfrm>
                  <a:off x="4456" y="1572"/>
                  <a:ext cx="532" cy="20"/>
                </a:xfrm>
                <a:custGeom>
                  <a:avLst/>
                  <a:gdLst>
                    <a:gd name="T0" fmla="*/ 0 w 532"/>
                    <a:gd name="T1" fmla="*/ 0 h 20"/>
                    <a:gd name="T2" fmla="*/ 476 w 532"/>
                    <a:gd name="T3" fmla="*/ 4 h 20"/>
                    <a:gd name="T4" fmla="*/ 532 w 532"/>
                    <a:gd name="T5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532" h="20">
                      <a:moveTo>
                        <a:pt x="0" y="0"/>
                      </a:moveTo>
                      <a:lnTo>
                        <a:pt x="476" y="4"/>
                      </a:lnTo>
                      <a:lnTo>
                        <a:pt x="532" y="20"/>
                      </a:lnTo>
                    </a:path>
                  </a:pathLst>
                </a:custGeom>
                <a:noFill/>
                <a:ln w="317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13" name="Freeform 712"/>
                <p:cNvSpPr>
                  <a:spLocks/>
                </p:cNvSpPr>
                <p:nvPr/>
              </p:nvSpPr>
              <p:spPr bwMode="auto">
                <a:xfrm>
                  <a:off x="4896" y="1440"/>
                  <a:ext cx="148" cy="1716"/>
                </a:xfrm>
                <a:custGeom>
                  <a:avLst/>
                  <a:gdLst>
                    <a:gd name="T0" fmla="*/ 0 w 148"/>
                    <a:gd name="T1" fmla="*/ 0 h 1716"/>
                    <a:gd name="T2" fmla="*/ 76 w 148"/>
                    <a:gd name="T3" fmla="*/ 64 h 1716"/>
                    <a:gd name="T4" fmla="*/ 108 w 148"/>
                    <a:gd name="T5" fmla="*/ 156 h 1716"/>
                    <a:gd name="T6" fmla="*/ 148 w 148"/>
                    <a:gd name="T7" fmla="*/ 788 h 1716"/>
                    <a:gd name="T8" fmla="*/ 104 w 148"/>
                    <a:gd name="T9" fmla="*/ 1568 h 1716"/>
                    <a:gd name="T10" fmla="*/ 84 w 148"/>
                    <a:gd name="T11" fmla="*/ 1652 h 1716"/>
                    <a:gd name="T12" fmla="*/ 1 w 148"/>
                    <a:gd name="T13" fmla="*/ 1716 h 17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48" h="1716">
                      <a:moveTo>
                        <a:pt x="0" y="0"/>
                      </a:moveTo>
                      <a:lnTo>
                        <a:pt x="76" y="64"/>
                      </a:lnTo>
                      <a:lnTo>
                        <a:pt x="108" y="156"/>
                      </a:lnTo>
                      <a:lnTo>
                        <a:pt x="148" y="788"/>
                      </a:lnTo>
                      <a:lnTo>
                        <a:pt x="104" y="1568"/>
                      </a:lnTo>
                      <a:lnTo>
                        <a:pt x="84" y="1652"/>
                      </a:lnTo>
                      <a:lnTo>
                        <a:pt x="1" y="1716"/>
                      </a:lnTo>
                    </a:path>
                  </a:pathLst>
                </a:custGeom>
                <a:noFill/>
                <a:ln w="317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14" name="Freeform 713"/>
                <p:cNvSpPr>
                  <a:spLocks/>
                </p:cNvSpPr>
                <p:nvPr/>
              </p:nvSpPr>
              <p:spPr bwMode="auto">
                <a:xfrm>
                  <a:off x="4856" y="1500"/>
                  <a:ext cx="136" cy="1580"/>
                </a:xfrm>
                <a:custGeom>
                  <a:avLst/>
                  <a:gdLst>
                    <a:gd name="T0" fmla="*/ 0 w 136"/>
                    <a:gd name="T1" fmla="*/ 0 h 1580"/>
                    <a:gd name="T2" fmla="*/ 96 w 136"/>
                    <a:gd name="T3" fmla="*/ 80 h 1580"/>
                    <a:gd name="T4" fmla="*/ 136 w 136"/>
                    <a:gd name="T5" fmla="*/ 780 h 1580"/>
                    <a:gd name="T6" fmla="*/ 96 w 136"/>
                    <a:gd name="T7" fmla="*/ 1504 h 1580"/>
                    <a:gd name="T8" fmla="*/ 1 w 136"/>
                    <a:gd name="T9" fmla="*/ 1580 h 15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6" h="1580">
                      <a:moveTo>
                        <a:pt x="0" y="0"/>
                      </a:moveTo>
                      <a:lnTo>
                        <a:pt x="96" y="80"/>
                      </a:lnTo>
                      <a:lnTo>
                        <a:pt x="136" y="780"/>
                      </a:lnTo>
                      <a:lnTo>
                        <a:pt x="96" y="1504"/>
                      </a:lnTo>
                      <a:lnTo>
                        <a:pt x="1" y="1580"/>
                      </a:lnTo>
                    </a:path>
                  </a:pathLst>
                </a:custGeom>
                <a:noFill/>
                <a:ln w="317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15" name="Freeform 714"/>
                <p:cNvSpPr>
                  <a:spLocks/>
                </p:cNvSpPr>
                <p:nvPr/>
              </p:nvSpPr>
              <p:spPr bwMode="auto">
                <a:xfrm>
                  <a:off x="4950" y="2603"/>
                  <a:ext cx="75" cy="402"/>
                </a:xfrm>
                <a:custGeom>
                  <a:avLst/>
                  <a:gdLst>
                    <a:gd name="T0" fmla="*/ 0 w 66"/>
                    <a:gd name="T1" fmla="*/ 306 h 306"/>
                    <a:gd name="T2" fmla="*/ 50 w 66"/>
                    <a:gd name="T3" fmla="*/ 299 h 306"/>
                    <a:gd name="T4" fmla="*/ 66 w 66"/>
                    <a:gd name="T5" fmla="*/ 6 h 306"/>
                    <a:gd name="T6" fmla="*/ 18 w 66"/>
                    <a:gd name="T7" fmla="*/ 0 h 306"/>
                    <a:gd name="T8" fmla="*/ 0 w 66"/>
                    <a:gd name="T9" fmla="*/ 306 h 3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6" h="306">
                      <a:moveTo>
                        <a:pt x="0" y="306"/>
                      </a:moveTo>
                      <a:lnTo>
                        <a:pt x="50" y="299"/>
                      </a:lnTo>
                      <a:lnTo>
                        <a:pt x="66" y="6"/>
                      </a:lnTo>
                      <a:lnTo>
                        <a:pt x="18" y="0"/>
                      </a:lnTo>
                      <a:lnTo>
                        <a:pt x="0" y="306"/>
                      </a:lnTo>
                      <a:close/>
                    </a:path>
                  </a:pathLst>
                </a:custGeom>
                <a:solidFill>
                  <a:srgbClr val="FFCCFF"/>
                </a:solidFill>
                <a:ln w="317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16" name="Freeform 715"/>
                <p:cNvSpPr>
                  <a:spLocks/>
                </p:cNvSpPr>
                <p:nvPr/>
              </p:nvSpPr>
              <p:spPr bwMode="auto">
                <a:xfrm flipV="1">
                  <a:off x="4956" y="1584"/>
                  <a:ext cx="66" cy="402"/>
                </a:xfrm>
                <a:custGeom>
                  <a:avLst/>
                  <a:gdLst>
                    <a:gd name="T0" fmla="*/ 0 w 66"/>
                    <a:gd name="T1" fmla="*/ 306 h 306"/>
                    <a:gd name="T2" fmla="*/ 50 w 66"/>
                    <a:gd name="T3" fmla="*/ 299 h 306"/>
                    <a:gd name="T4" fmla="*/ 66 w 66"/>
                    <a:gd name="T5" fmla="*/ 6 h 306"/>
                    <a:gd name="T6" fmla="*/ 18 w 66"/>
                    <a:gd name="T7" fmla="*/ 0 h 306"/>
                    <a:gd name="T8" fmla="*/ 0 w 66"/>
                    <a:gd name="T9" fmla="*/ 306 h 3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6" h="306">
                      <a:moveTo>
                        <a:pt x="0" y="306"/>
                      </a:moveTo>
                      <a:lnTo>
                        <a:pt x="50" y="299"/>
                      </a:lnTo>
                      <a:lnTo>
                        <a:pt x="66" y="6"/>
                      </a:lnTo>
                      <a:lnTo>
                        <a:pt x="18" y="0"/>
                      </a:lnTo>
                      <a:lnTo>
                        <a:pt x="0" y="306"/>
                      </a:lnTo>
                      <a:close/>
                    </a:path>
                  </a:pathLst>
                </a:custGeom>
                <a:solidFill>
                  <a:srgbClr val="FFCCFF"/>
                </a:solidFill>
                <a:ln w="317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17" name="Line 716"/>
                <p:cNvSpPr>
                  <a:spLocks noChangeShapeType="1"/>
                </p:cNvSpPr>
                <p:nvPr/>
              </p:nvSpPr>
              <p:spPr bwMode="auto">
                <a:xfrm flipV="1">
                  <a:off x="2788" y="3176"/>
                  <a:ext cx="1058" cy="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18" name="Line 717"/>
                <p:cNvSpPr>
                  <a:spLocks noChangeShapeType="1"/>
                </p:cNvSpPr>
                <p:nvPr/>
              </p:nvSpPr>
              <p:spPr bwMode="auto">
                <a:xfrm>
                  <a:off x="2788" y="1412"/>
                  <a:ext cx="1058" cy="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686" name="AutoShape 718"/>
              <p:cNvSpPr>
                <a:spLocks noChangeArrowheads="1"/>
              </p:cNvSpPr>
              <p:nvPr/>
            </p:nvSpPr>
            <p:spPr bwMode="auto">
              <a:xfrm>
                <a:off x="721" y="2737"/>
                <a:ext cx="27" cy="68"/>
              </a:xfrm>
              <a:prstGeom prst="roundRect">
                <a:avLst>
                  <a:gd name="adj" fmla="val 16667"/>
                </a:avLst>
              </a:prstGeom>
              <a:solidFill>
                <a:srgbClr val="333333"/>
              </a:solidFill>
              <a:ln w="317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id-ID">
                  <a:solidFill>
                    <a:prstClr val="black"/>
                  </a:solidFill>
                </a:endParaRPr>
              </a:p>
            </p:txBody>
          </p:sp>
          <p:sp>
            <p:nvSpPr>
              <p:cNvPr id="687" name="AutoShape 719"/>
              <p:cNvSpPr>
                <a:spLocks noChangeArrowheads="1"/>
              </p:cNvSpPr>
              <p:nvPr/>
            </p:nvSpPr>
            <p:spPr bwMode="auto">
              <a:xfrm>
                <a:off x="886" y="2737"/>
                <a:ext cx="29" cy="68"/>
              </a:xfrm>
              <a:prstGeom prst="roundRect">
                <a:avLst>
                  <a:gd name="adj" fmla="val 16667"/>
                </a:avLst>
              </a:prstGeom>
              <a:solidFill>
                <a:srgbClr val="333333"/>
              </a:solidFill>
              <a:ln w="317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id-ID">
                  <a:solidFill>
                    <a:prstClr val="black"/>
                  </a:solidFill>
                </a:endParaRPr>
              </a:p>
            </p:txBody>
          </p:sp>
          <p:sp>
            <p:nvSpPr>
              <p:cNvPr id="688" name="AutoShape 720"/>
              <p:cNvSpPr>
                <a:spLocks noChangeArrowheads="1"/>
              </p:cNvSpPr>
              <p:nvPr/>
            </p:nvSpPr>
            <p:spPr bwMode="auto">
              <a:xfrm rot="1312375">
                <a:off x="721" y="2493"/>
                <a:ext cx="27" cy="68"/>
              </a:xfrm>
              <a:prstGeom prst="roundRect">
                <a:avLst>
                  <a:gd name="adj" fmla="val 16667"/>
                </a:avLst>
              </a:prstGeom>
              <a:solidFill>
                <a:srgbClr val="333333"/>
              </a:solidFill>
              <a:ln w="317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id-ID">
                  <a:solidFill>
                    <a:prstClr val="black"/>
                  </a:solidFill>
                </a:endParaRPr>
              </a:p>
            </p:txBody>
          </p:sp>
          <p:sp>
            <p:nvSpPr>
              <p:cNvPr id="689" name="AutoShape 721"/>
              <p:cNvSpPr>
                <a:spLocks noChangeArrowheads="1"/>
              </p:cNvSpPr>
              <p:nvPr/>
            </p:nvSpPr>
            <p:spPr bwMode="auto">
              <a:xfrm rot="1357191">
                <a:off x="886" y="2493"/>
                <a:ext cx="29" cy="68"/>
              </a:xfrm>
              <a:prstGeom prst="roundRect">
                <a:avLst>
                  <a:gd name="adj" fmla="val 16667"/>
                </a:avLst>
              </a:prstGeom>
              <a:solidFill>
                <a:srgbClr val="333333"/>
              </a:solidFill>
              <a:ln w="317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id-ID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719" name="Group 733"/>
            <p:cNvGrpSpPr>
              <a:grpSpLocks/>
            </p:cNvGrpSpPr>
            <p:nvPr/>
          </p:nvGrpSpPr>
          <p:grpSpPr bwMode="auto">
            <a:xfrm>
              <a:off x="7451725" y="4719479"/>
              <a:ext cx="184150" cy="184150"/>
              <a:chOff x="4694" y="2805"/>
              <a:chExt cx="116" cy="116"/>
            </a:xfrm>
          </p:grpSpPr>
          <p:sp>
            <p:nvSpPr>
              <p:cNvPr id="720" name="Arc 723"/>
              <p:cNvSpPr>
                <a:spLocks/>
              </p:cNvSpPr>
              <p:nvPr/>
            </p:nvSpPr>
            <p:spPr bwMode="auto">
              <a:xfrm rot="13613318">
                <a:off x="4694" y="2838"/>
                <a:ext cx="48" cy="48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FFFFFF"/>
              </a:solidFill>
              <a:ln w="1905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id-ID">
                  <a:solidFill>
                    <a:prstClr val="black"/>
                  </a:solidFill>
                </a:endParaRPr>
              </a:p>
            </p:txBody>
          </p:sp>
          <p:sp>
            <p:nvSpPr>
              <p:cNvPr id="721" name="Arc 724"/>
              <p:cNvSpPr>
                <a:spLocks/>
              </p:cNvSpPr>
              <p:nvPr/>
            </p:nvSpPr>
            <p:spPr bwMode="auto">
              <a:xfrm rot="2813318">
                <a:off x="4762" y="2840"/>
                <a:ext cx="48" cy="49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FFFFFF"/>
              </a:solidFill>
              <a:ln w="1905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id-ID">
                  <a:solidFill>
                    <a:prstClr val="black"/>
                  </a:solidFill>
                </a:endParaRPr>
              </a:p>
            </p:txBody>
          </p:sp>
          <p:sp>
            <p:nvSpPr>
              <p:cNvPr id="722" name="Arc 725"/>
              <p:cNvSpPr>
                <a:spLocks/>
              </p:cNvSpPr>
              <p:nvPr/>
            </p:nvSpPr>
            <p:spPr bwMode="auto">
              <a:xfrm rot="8213318">
                <a:off x="4727" y="2872"/>
                <a:ext cx="48" cy="49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000000"/>
              </a:solidFill>
              <a:ln w="1905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id-ID">
                  <a:solidFill>
                    <a:prstClr val="black"/>
                  </a:solidFill>
                </a:endParaRPr>
              </a:p>
            </p:txBody>
          </p:sp>
          <p:sp>
            <p:nvSpPr>
              <p:cNvPr id="723" name="Arc 726"/>
              <p:cNvSpPr>
                <a:spLocks/>
              </p:cNvSpPr>
              <p:nvPr/>
            </p:nvSpPr>
            <p:spPr bwMode="auto">
              <a:xfrm rot="-2586682">
                <a:off x="4728" y="2805"/>
                <a:ext cx="49" cy="48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000000"/>
              </a:solidFill>
              <a:ln w="1905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id-ID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724" name="Arc 727"/>
            <p:cNvSpPr>
              <a:spLocks/>
            </p:cNvSpPr>
            <p:nvPr/>
          </p:nvSpPr>
          <p:spPr bwMode="auto">
            <a:xfrm>
              <a:off x="7461250" y="4589304"/>
              <a:ext cx="303213" cy="304800"/>
            </a:xfrm>
            <a:custGeom>
              <a:avLst/>
              <a:gdLst>
                <a:gd name="G0" fmla="+- 8272 0 0"/>
                <a:gd name="G1" fmla="+- 21600 0 0"/>
                <a:gd name="G2" fmla="+- 21600 0 0"/>
                <a:gd name="T0" fmla="*/ 0 w 29872"/>
                <a:gd name="T1" fmla="*/ 1647 h 30021"/>
                <a:gd name="T2" fmla="*/ 28163 w 29872"/>
                <a:gd name="T3" fmla="*/ 30021 h 30021"/>
                <a:gd name="T4" fmla="*/ 8272 w 29872"/>
                <a:gd name="T5" fmla="*/ 21600 h 300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872" h="30021" fill="none" extrusionOk="0">
                  <a:moveTo>
                    <a:pt x="-1" y="1646"/>
                  </a:moveTo>
                  <a:cubicBezTo>
                    <a:pt x="2622" y="559"/>
                    <a:pt x="5433" y="-1"/>
                    <a:pt x="8272" y="0"/>
                  </a:cubicBezTo>
                  <a:cubicBezTo>
                    <a:pt x="20201" y="0"/>
                    <a:pt x="29872" y="9670"/>
                    <a:pt x="29872" y="21600"/>
                  </a:cubicBezTo>
                  <a:cubicBezTo>
                    <a:pt x="29872" y="24493"/>
                    <a:pt x="29290" y="27356"/>
                    <a:pt x="28162" y="30020"/>
                  </a:cubicBezTo>
                </a:path>
                <a:path w="29872" h="30021" stroke="0" extrusionOk="0">
                  <a:moveTo>
                    <a:pt x="-1" y="1646"/>
                  </a:moveTo>
                  <a:cubicBezTo>
                    <a:pt x="2622" y="559"/>
                    <a:pt x="5433" y="-1"/>
                    <a:pt x="8272" y="0"/>
                  </a:cubicBezTo>
                  <a:cubicBezTo>
                    <a:pt x="20201" y="0"/>
                    <a:pt x="29872" y="9670"/>
                    <a:pt x="29872" y="21600"/>
                  </a:cubicBezTo>
                  <a:cubicBezTo>
                    <a:pt x="29872" y="24493"/>
                    <a:pt x="29290" y="27356"/>
                    <a:pt x="28162" y="30020"/>
                  </a:cubicBezTo>
                  <a:lnTo>
                    <a:pt x="8272" y="21600"/>
                  </a:lnTo>
                  <a:close/>
                </a:path>
              </a:pathLst>
            </a:custGeom>
            <a:noFill/>
            <a:ln w="28575">
              <a:solidFill>
                <a:srgbClr val="FF0000"/>
              </a:solidFill>
              <a:round/>
              <a:headEnd type="stealth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id-ID">
                <a:solidFill>
                  <a:prstClr val="black"/>
                </a:solidFill>
              </a:endParaRPr>
            </a:p>
          </p:txBody>
        </p:sp>
      </p:grpSp>
      <p:sp>
        <p:nvSpPr>
          <p:cNvPr id="725" name="Slide Number Placeholder 7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C3118-7F1C-4E29-A121-458FAC727CC1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48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28" name="Title 1"/>
          <p:cNvSpPr txBox="1">
            <a:spLocks/>
          </p:cNvSpPr>
          <p:nvPr/>
        </p:nvSpPr>
        <p:spPr>
          <a:xfrm>
            <a:off x="322888" y="188640"/>
            <a:ext cx="6878638" cy="56673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id-ID" dirty="0"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( VSC ) Vehicle Stability Control*</a:t>
            </a:r>
          </a:p>
        </p:txBody>
      </p:sp>
    </p:spTree>
    <p:extLst>
      <p:ext uri="{BB962C8B-B14F-4D97-AF65-F5344CB8AC3E}">
        <p14:creationId xmlns:p14="http://schemas.microsoft.com/office/powerpoint/2010/main" val="817857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914401"/>
            <a:ext cx="9144001" cy="5943599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 descr="D:\data d\Sigid - 8\KAIZEN\background-backgrounds-1767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91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B8D4B-6258-4982-9249-724B800513C9}" type="slidenum">
              <a:rPr lang="ja-JP" altLang="en-US"/>
              <a:pPr/>
              <a:t>49</a:t>
            </a:fld>
            <a:endParaRPr lang="en-US" altLang="ja-JP"/>
          </a:p>
        </p:txBody>
      </p:sp>
      <p:sp>
        <p:nvSpPr>
          <p:cNvPr id="2355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04800" y="1066800"/>
            <a:ext cx="3657600" cy="381000"/>
          </a:xfrm>
        </p:spPr>
        <p:txBody>
          <a:bodyPr>
            <a:normAutofit fontScale="70000" lnSpcReduction="20000"/>
          </a:bodyPr>
          <a:lstStyle/>
          <a:p>
            <a:r>
              <a:rPr lang="en-US" dirty="0">
                <a:solidFill>
                  <a:schemeClr val="bg1"/>
                </a:solidFill>
              </a:rPr>
              <a:t>Vehicle Stability Control</a:t>
            </a:r>
          </a:p>
        </p:txBody>
      </p:sp>
      <p:pic>
        <p:nvPicPr>
          <p:cNvPr id="23552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63" t="16667" r="14844" b="38322"/>
          <a:stretch>
            <a:fillRect/>
          </a:stretch>
        </p:blipFill>
        <p:spPr bwMode="auto">
          <a:xfrm>
            <a:off x="6248400" y="1418300"/>
            <a:ext cx="2809875" cy="42205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2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5" t="12500" r="35938" b="29167"/>
          <a:stretch>
            <a:fillRect/>
          </a:stretch>
        </p:blipFill>
        <p:spPr bwMode="auto">
          <a:xfrm>
            <a:off x="304800" y="1418300"/>
            <a:ext cx="5715000" cy="5161887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5528" name="Text Box 8">
            <a:hlinkClick r:id="rId4" action="ppaction://hlinkfile"/>
          </p:cNvPr>
          <p:cNvSpPr txBox="1">
            <a:spLocks noChangeArrowheads="1"/>
          </p:cNvSpPr>
          <p:nvPr/>
        </p:nvSpPr>
        <p:spPr bwMode="auto">
          <a:xfrm>
            <a:off x="6948488" y="5988050"/>
            <a:ext cx="1281112" cy="33655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 b="1" i="0"/>
              <a:t>Click Movie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166687" y="0"/>
            <a:ext cx="8843730" cy="834816"/>
            <a:chOff x="166687" y="112624"/>
            <a:chExt cx="8843730" cy="834816"/>
          </a:xfrm>
        </p:grpSpPr>
        <p:grpSp>
          <p:nvGrpSpPr>
            <p:cNvPr id="31" name="Group 30"/>
            <p:cNvGrpSpPr/>
            <p:nvPr/>
          </p:nvGrpSpPr>
          <p:grpSpPr>
            <a:xfrm>
              <a:off x="166687" y="304800"/>
              <a:ext cx="8596313" cy="642640"/>
              <a:chOff x="395288" y="230485"/>
              <a:chExt cx="8596312" cy="642640"/>
            </a:xfrm>
          </p:grpSpPr>
          <p:sp>
            <p:nvSpPr>
              <p:cNvPr id="33" name="Text Box 18"/>
              <p:cNvSpPr txBox="1">
                <a:spLocks noChangeArrowheads="1"/>
              </p:cNvSpPr>
              <p:nvPr/>
            </p:nvSpPr>
            <p:spPr bwMode="auto">
              <a:xfrm>
                <a:off x="971550" y="230485"/>
                <a:ext cx="8020050" cy="4616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17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anchor="b">
                <a:spAutoFit/>
              </a:bodyPr>
              <a:lstStyle>
                <a:lvl1pPr>
                  <a:defRPr sz="2400" baseline="-25000">
                    <a:solidFill>
                      <a:schemeClr val="tx1"/>
                    </a:solidFill>
                    <a:latin typeface="Kunstler Script" pitchFamily="66" charset="0"/>
                  </a:defRPr>
                </a:lvl1pPr>
                <a:lvl2pPr marL="742950" indent="-285750">
                  <a:defRPr sz="2400" baseline="-25000">
                    <a:solidFill>
                      <a:schemeClr val="tx1"/>
                    </a:solidFill>
                    <a:latin typeface="Kunstler Script" pitchFamily="66" charset="0"/>
                  </a:defRPr>
                </a:lvl2pPr>
                <a:lvl3pPr marL="1143000" indent="-228600">
                  <a:defRPr sz="2400" baseline="-25000">
                    <a:solidFill>
                      <a:schemeClr val="tx1"/>
                    </a:solidFill>
                    <a:latin typeface="Kunstler Script" pitchFamily="66" charset="0"/>
                  </a:defRPr>
                </a:lvl3pPr>
                <a:lvl4pPr marL="1600200" indent="-228600">
                  <a:defRPr sz="2400" baseline="-25000">
                    <a:solidFill>
                      <a:schemeClr val="tx1"/>
                    </a:solidFill>
                    <a:latin typeface="Kunstler Script" pitchFamily="66" charset="0"/>
                  </a:defRPr>
                </a:lvl4pPr>
                <a:lvl5pPr marL="2057400" indent="-228600">
                  <a:defRPr sz="2400" baseline="-25000">
                    <a:solidFill>
                      <a:schemeClr val="tx1"/>
                    </a:solidFill>
                    <a:latin typeface="Kunstler Script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Kunstler Script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Kunstler Script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Kunstler Script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Kunstler Script" pitchFamily="66" charset="0"/>
                  </a:defRPr>
                </a:lvl9pPr>
              </a:lstStyle>
              <a:p>
                <a:r>
                  <a:rPr lang="en-US" sz="3600" dirty="0" smtClean="0">
                    <a:solidFill>
                      <a:srgbClr val="99CCFF"/>
                    </a:solidFill>
                    <a:latin typeface="Lucida Sans Unicode" pitchFamily="34" charset="0"/>
                  </a:rPr>
                  <a:t>Drive Train ( </a:t>
                </a:r>
                <a:r>
                  <a:rPr lang="en-US" sz="3600" dirty="0" smtClean="0">
                    <a:solidFill>
                      <a:schemeClr val="bg1"/>
                    </a:solidFill>
                    <a:latin typeface="Lucida Sans Unicode" pitchFamily="34" charset="0"/>
                  </a:rPr>
                  <a:t>Vehicle Stability Control </a:t>
                </a:r>
                <a:r>
                  <a:rPr lang="en-US" sz="3600" dirty="0" smtClean="0">
                    <a:solidFill>
                      <a:srgbClr val="99CCFF"/>
                    </a:solidFill>
                    <a:latin typeface="Lucida Sans Unicode" pitchFamily="34" charset="0"/>
                  </a:rPr>
                  <a:t>)</a:t>
                </a:r>
                <a:endParaRPr lang="en-US" sz="3600" dirty="0">
                  <a:solidFill>
                    <a:srgbClr val="C0C0C0"/>
                  </a:solidFill>
                  <a:latin typeface="Lucida Sans Unicode" pitchFamily="34" charset="0"/>
                </a:endParaRPr>
              </a:p>
            </p:txBody>
          </p:sp>
          <p:grpSp>
            <p:nvGrpSpPr>
              <p:cNvPr id="34" name="Group 19"/>
              <p:cNvGrpSpPr>
                <a:grpSpLocks noChangeAspect="1"/>
              </p:cNvGrpSpPr>
              <p:nvPr/>
            </p:nvGrpSpPr>
            <p:grpSpPr bwMode="auto">
              <a:xfrm>
                <a:off x="395288" y="304800"/>
                <a:ext cx="503237" cy="568325"/>
                <a:chOff x="3606" y="1117"/>
                <a:chExt cx="1587" cy="1791"/>
              </a:xfrm>
            </p:grpSpPr>
            <p:grpSp>
              <p:nvGrpSpPr>
                <p:cNvPr id="36" name="Group 20"/>
                <p:cNvGrpSpPr>
                  <a:grpSpLocks noChangeAspect="1"/>
                </p:cNvGrpSpPr>
                <p:nvPr/>
              </p:nvGrpSpPr>
              <p:grpSpPr bwMode="auto">
                <a:xfrm>
                  <a:off x="3606" y="1117"/>
                  <a:ext cx="631" cy="703"/>
                  <a:chOff x="3606" y="1117"/>
                  <a:chExt cx="631" cy="703"/>
                </a:xfrm>
              </p:grpSpPr>
              <p:sp>
                <p:nvSpPr>
                  <p:cNvPr id="49" name="AutoShape 21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3604" y="1189"/>
                    <a:ext cx="680" cy="586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chemeClr val="bg1">
                          <a:alpha val="0"/>
                        </a:schemeClr>
                      </a:gs>
                      <a:gs pos="100000">
                        <a:schemeClr val="bg1">
                          <a:gamma/>
                          <a:tint val="81961"/>
                          <a:invGamma/>
                        </a:schemeClr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50" name="AutoShape 22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3561" y="1162"/>
                    <a:ext cx="678" cy="587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rgbClr val="FF0000">
                          <a:alpha val="3000"/>
                        </a:srgbClr>
                      </a:gs>
                      <a:gs pos="100000">
                        <a:srgbClr val="760000"/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7" name="Group 23"/>
                <p:cNvGrpSpPr>
                  <a:grpSpLocks noChangeAspect="1"/>
                </p:cNvGrpSpPr>
                <p:nvPr/>
              </p:nvGrpSpPr>
              <p:grpSpPr bwMode="auto">
                <a:xfrm>
                  <a:off x="4241" y="1117"/>
                  <a:ext cx="631" cy="703"/>
                  <a:chOff x="4241" y="1117"/>
                  <a:chExt cx="631" cy="703"/>
                </a:xfrm>
              </p:grpSpPr>
              <p:sp>
                <p:nvSpPr>
                  <p:cNvPr id="47" name="AutoShape 24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4240" y="1189"/>
                    <a:ext cx="680" cy="586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chemeClr val="bg1">
                          <a:alpha val="0"/>
                        </a:schemeClr>
                      </a:gs>
                      <a:gs pos="100000">
                        <a:schemeClr val="bg1">
                          <a:gamma/>
                          <a:tint val="81961"/>
                          <a:invGamma/>
                        </a:schemeClr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48" name="AutoShape 25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4196" y="1162"/>
                    <a:ext cx="678" cy="587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rgbClr val="000080">
                          <a:alpha val="3000"/>
                        </a:srgbClr>
                      </a:gs>
                      <a:gs pos="100000">
                        <a:srgbClr val="00003B"/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8" name="Group 26"/>
                <p:cNvGrpSpPr>
                  <a:grpSpLocks noChangeAspect="1"/>
                </p:cNvGrpSpPr>
                <p:nvPr/>
              </p:nvGrpSpPr>
              <p:grpSpPr bwMode="auto">
                <a:xfrm>
                  <a:off x="3924" y="1664"/>
                  <a:ext cx="631" cy="703"/>
                  <a:chOff x="3924" y="1664"/>
                  <a:chExt cx="631" cy="703"/>
                </a:xfrm>
              </p:grpSpPr>
              <p:sp>
                <p:nvSpPr>
                  <p:cNvPr id="45" name="AutoShape 27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3924" y="1735"/>
                    <a:ext cx="680" cy="586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chemeClr val="bg1">
                          <a:alpha val="0"/>
                        </a:schemeClr>
                      </a:gs>
                      <a:gs pos="100000">
                        <a:schemeClr val="bg1">
                          <a:gamma/>
                          <a:tint val="81961"/>
                          <a:invGamma/>
                        </a:schemeClr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46" name="AutoShape 28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3879" y="1709"/>
                    <a:ext cx="678" cy="587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rgbClr val="00FF00">
                          <a:alpha val="3000"/>
                        </a:srgbClr>
                      </a:gs>
                      <a:gs pos="100000">
                        <a:srgbClr val="007600"/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9" name="Group 29"/>
                <p:cNvGrpSpPr>
                  <a:grpSpLocks noChangeAspect="1"/>
                </p:cNvGrpSpPr>
                <p:nvPr/>
              </p:nvGrpSpPr>
              <p:grpSpPr bwMode="auto">
                <a:xfrm>
                  <a:off x="4562" y="1664"/>
                  <a:ext cx="631" cy="703"/>
                  <a:chOff x="4562" y="1664"/>
                  <a:chExt cx="631" cy="703"/>
                </a:xfrm>
              </p:grpSpPr>
              <p:sp>
                <p:nvSpPr>
                  <p:cNvPr id="43" name="AutoShape 30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4560" y="1735"/>
                    <a:ext cx="680" cy="586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chemeClr val="bg1">
                          <a:alpha val="0"/>
                        </a:schemeClr>
                      </a:gs>
                      <a:gs pos="100000">
                        <a:schemeClr val="bg1">
                          <a:gamma/>
                          <a:tint val="81961"/>
                          <a:invGamma/>
                        </a:schemeClr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44" name="AutoShape 31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4517" y="1709"/>
                    <a:ext cx="678" cy="587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rgbClr val="000080">
                          <a:alpha val="3000"/>
                        </a:srgbClr>
                      </a:gs>
                      <a:gs pos="100000">
                        <a:srgbClr val="00003B"/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0" name="Group 32"/>
                <p:cNvGrpSpPr>
                  <a:grpSpLocks noChangeAspect="1"/>
                </p:cNvGrpSpPr>
                <p:nvPr/>
              </p:nvGrpSpPr>
              <p:grpSpPr bwMode="auto">
                <a:xfrm>
                  <a:off x="4244" y="2205"/>
                  <a:ext cx="631" cy="703"/>
                  <a:chOff x="4244" y="2205"/>
                  <a:chExt cx="631" cy="703"/>
                </a:xfrm>
              </p:grpSpPr>
              <p:sp>
                <p:nvSpPr>
                  <p:cNvPr id="41" name="AutoShape 33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4240" y="2275"/>
                    <a:ext cx="680" cy="586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chemeClr val="bg1">
                          <a:alpha val="0"/>
                        </a:schemeClr>
                      </a:gs>
                      <a:gs pos="100000">
                        <a:schemeClr val="bg1">
                          <a:gamma/>
                          <a:tint val="81961"/>
                          <a:invGamma/>
                        </a:schemeClr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42" name="AutoShape 34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4199" y="2250"/>
                    <a:ext cx="678" cy="587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rgbClr val="000080">
                          <a:alpha val="3000"/>
                        </a:srgbClr>
                      </a:gs>
                      <a:gs pos="100000">
                        <a:srgbClr val="00003B"/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35" name="Line 35"/>
              <p:cNvSpPr>
                <a:spLocks noChangeShapeType="1"/>
              </p:cNvSpPr>
              <p:nvPr/>
            </p:nvSpPr>
            <p:spPr bwMode="auto">
              <a:xfrm>
                <a:off x="1042988" y="793750"/>
                <a:ext cx="7653220" cy="0"/>
              </a:xfrm>
              <a:prstGeom prst="line">
                <a:avLst/>
              </a:prstGeom>
              <a:noFill/>
              <a:ln w="317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pic>
          <p:nvPicPr>
            <p:cNvPr id="32" name="Picture 31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210" b="96547" l="2930" r="9980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24800" y="112624"/>
              <a:ext cx="1085617" cy="76756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63299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:\data d\Sigid - 8\KAIZEN\background-backgrounds-1767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645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4" name="Picture 2" descr="http://www.carsendse.com/wp-content/uploads/2010/04/2010-Lotus-Evora-Concept-Car-Top-Up-View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344" y="916732"/>
            <a:ext cx="8751311" cy="5723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208665" y="-14645"/>
            <a:ext cx="8258943" cy="827306"/>
            <a:chOff x="395288" y="45819"/>
            <a:chExt cx="8258942" cy="827306"/>
          </a:xfrm>
        </p:grpSpPr>
        <p:sp>
          <p:nvSpPr>
            <p:cNvPr id="7" name="Text Box 18"/>
            <p:cNvSpPr txBox="1">
              <a:spLocks noChangeArrowheads="1"/>
            </p:cNvSpPr>
            <p:nvPr/>
          </p:nvSpPr>
          <p:spPr bwMode="auto">
            <a:xfrm>
              <a:off x="971549" y="45819"/>
              <a:ext cx="581025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1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anchor="b">
              <a:spAutoFit/>
            </a:bodyPr>
            <a:lstStyle>
              <a:lvl1pPr>
                <a:defRPr sz="2400" baseline="-25000">
                  <a:solidFill>
                    <a:schemeClr val="tx1"/>
                  </a:solidFill>
                  <a:latin typeface="Kunstler Script" pitchFamily="66" charset="0"/>
                </a:defRPr>
              </a:lvl1pPr>
              <a:lvl2pPr marL="742950" indent="-285750">
                <a:defRPr sz="2400" baseline="-25000">
                  <a:solidFill>
                    <a:schemeClr val="tx1"/>
                  </a:solidFill>
                  <a:latin typeface="Kunstler Script" pitchFamily="66" charset="0"/>
                </a:defRPr>
              </a:lvl2pPr>
              <a:lvl3pPr marL="1143000" indent="-228600">
                <a:defRPr sz="2400" baseline="-25000">
                  <a:solidFill>
                    <a:schemeClr val="tx1"/>
                  </a:solidFill>
                  <a:latin typeface="Kunstler Script" pitchFamily="66" charset="0"/>
                </a:defRPr>
              </a:lvl3pPr>
              <a:lvl4pPr marL="1600200" indent="-228600">
                <a:defRPr sz="2400" baseline="-25000">
                  <a:solidFill>
                    <a:schemeClr val="tx1"/>
                  </a:solidFill>
                  <a:latin typeface="Kunstler Script" pitchFamily="66" charset="0"/>
                </a:defRPr>
              </a:lvl4pPr>
              <a:lvl5pPr marL="2057400" indent="-228600">
                <a:defRPr sz="2400" baseline="-25000">
                  <a:solidFill>
                    <a:schemeClr val="tx1"/>
                  </a:solidFill>
                  <a:latin typeface="Kunstler Script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Kunstler Script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Kunstler Script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Kunstler Script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Kunstler Script" pitchFamily="66" charset="0"/>
                </a:defRPr>
              </a:lvl9pPr>
            </a:lstStyle>
            <a:p>
              <a:r>
                <a:rPr lang="en-US" sz="3600" dirty="0" smtClean="0">
                  <a:solidFill>
                    <a:srgbClr val="99CCFF"/>
                  </a:solidFill>
                  <a:latin typeface="Lucida Sans Unicode" pitchFamily="34" charset="0"/>
                </a:rPr>
                <a:t>D</a:t>
              </a:r>
              <a:r>
                <a:rPr lang="en-US" sz="3600" dirty="0" smtClean="0">
                  <a:solidFill>
                    <a:srgbClr val="C0C0C0"/>
                  </a:solidFill>
                  <a:latin typeface="Lucida Sans Unicode" pitchFamily="34" charset="0"/>
                </a:rPr>
                <a:t>rive Train</a:t>
              </a:r>
              <a:r>
                <a:rPr lang="en-US" sz="3600" baseline="0" dirty="0" smtClean="0">
                  <a:solidFill>
                    <a:srgbClr val="C0C0C0"/>
                  </a:solidFill>
                  <a:latin typeface="Lucida Sans Unicode" pitchFamily="34" charset="0"/>
                </a:rPr>
                <a:t> </a:t>
              </a:r>
              <a:endParaRPr lang="en-US" sz="3600" dirty="0">
                <a:solidFill>
                  <a:srgbClr val="C0C0C0"/>
                </a:solidFill>
                <a:latin typeface="Lucida Sans Unicode" pitchFamily="34" charset="0"/>
              </a:endParaRPr>
            </a:p>
          </p:txBody>
        </p:sp>
        <p:grpSp>
          <p:nvGrpSpPr>
            <p:cNvPr id="8" name="Group 19"/>
            <p:cNvGrpSpPr>
              <a:grpSpLocks noChangeAspect="1"/>
            </p:cNvGrpSpPr>
            <p:nvPr/>
          </p:nvGrpSpPr>
          <p:grpSpPr bwMode="auto">
            <a:xfrm>
              <a:off x="395288" y="304800"/>
              <a:ext cx="503237" cy="568325"/>
              <a:chOff x="3606" y="1117"/>
              <a:chExt cx="1587" cy="1791"/>
            </a:xfrm>
          </p:grpSpPr>
          <p:grpSp>
            <p:nvGrpSpPr>
              <p:cNvPr id="11" name="Group 20"/>
              <p:cNvGrpSpPr>
                <a:grpSpLocks noChangeAspect="1"/>
              </p:cNvGrpSpPr>
              <p:nvPr/>
            </p:nvGrpSpPr>
            <p:grpSpPr bwMode="auto">
              <a:xfrm>
                <a:off x="3606" y="1117"/>
                <a:ext cx="631" cy="703"/>
                <a:chOff x="3606" y="1117"/>
                <a:chExt cx="631" cy="703"/>
              </a:xfrm>
            </p:grpSpPr>
            <p:sp>
              <p:nvSpPr>
                <p:cNvPr id="24" name="AutoShape 21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3604" y="1189"/>
                  <a:ext cx="680" cy="586"/>
                </a:xfrm>
                <a:prstGeom prst="hexagon">
                  <a:avLst>
                    <a:gd name="adj" fmla="val 28876"/>
                    <a:gd name="vf" fmla="val 115470"/>
                  </a:avLst>
                </a:prstGeom>
                <a:gradFill rotWithShape="1">
                  <a:gsLst>
                    <a:gs pos="0">
                      <a:schemeClr val="bg1">
                        <a:alpha val="0"/>
                      </a:schemeClr>
                    </a:gs>
                    <a:gs pos="100000">
                      <a:schemeClr val="bg1">
                        <a:gamma/>
                        <a:tint val="81961"/>
                        <a:invGamma/>
                      </a:schemeClr>
                    </a:gs>
                  </a:gsLst>
                  <a:lin ang="5400000" scaled="1"/>
                </a:gradFill>
                <a:ln w="3175">
                  <a:solidFill>
                    <a:srgbClr val="C0C0C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5" name="AutoShape 22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3561" y="1162"/>
                  <a:ext cx="678" cy="587"/>
                </a:xfrm>
                <a:prstGeom prst="hexagon">
                  <a:avLst>
                    <a:gd name="adj" fmla="val 28876"/>
                    <a:gd name="vf" fmla="val 115470"/>
                  </a:avLst>
                </a:prstGeom>
                <a:gradFill rotWithShape="1">
                  <a:gsLst>
                    <a:gs pos="0">
                      <a:srgbClr val="FF0000">
                        <a:alpha val="3000"/>
                      </a:srgbClr>
                    </a:gs>
                    <a:gs pos="100000">
                      <a:srgbClr val="760000"/>
                    </a:gs>
                  </a:gsLst>
                  <a:lin ang="5400000" scaled="1"/>
                </a:gradFill>
                <a:ln w="3175">
                  <a:solidFill>
                    <a:srgbClr val="C0C0C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2" name="Group 23"/>
              <p:cNvGrpSpPr>
                <a:grpSpLocks noChangeAspect="1"/>
              </p:cNvGrpSpPr>
              <p:nvPr/>
            </p:nvGrpSpPr>
            <p:grpSpPr bwMode="auto">
              <a:xfrm>
                <a:off x="4241" y="1117"/>
                <a:ext cx="631" cy="703"/>
                <a:chOff x="4241" y="1117"/>
                <a:chExt cx="631" cy="703"/>
              </a:xfrm>
            </p:grpSpPr>
            <p:sp>
              <p:nvSpPr>
                <p:cNvPr id="22" name="AutoShape 24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4240" y="1189"/>
                  <a:ext cx="680" cy="586"/>
                </a:xfrm>
                <a:prstGeom prst="hexagon">
                  <a:avLst>
                    <a:gd name="adj" fmla="val 28876"/>
                    <a:gd name="vf" fmla="val 115470"/>
                  </a:avLst>
                </a:prstGeom>
                <a:gradFill rotWithShape="1">
                  <a:gsLst>
                    <a:gs pos="0">
                      <a:schemeClr val="bg1">
                        <a:alpha val="0"/>
                      </a:schemeClr>
                    </a:gs>
                    <a:gs pos="100000">
                      <a:schemeClr val="bg1">
                        <a:gamma/>
                        <a:tint val="81961"/>
                        <a:invGamma/>
                      </a:schemeClr>
                    </a:gs>
                  </a:gsLst>
                  <a:lin ang="5400000" scaled="1"/>
                </a:gradFill>
                <a:ln w="3175">
                  <a:solidFill>
                    <a:srgbClr val="C0C0C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3" name="AutoShape 25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4196" y="1162"/>
                  <a:ext cx="678" cy="587"/>
                </a:xfrm>
                <a:prstGeom prst="hexagon">
                  <a:avLst>
                    <a:gd name="adj" fmla="val 28876"/>
                    <a:gd name="vf" fmla="val 115470"/>
                  </a:avLst>
                </a:prstGeom>
                <a:gradFill rotWithShape="1">
                  <a:gsLst>
                    <a:gs pos="0">
                      <a:srgbClr val="000080">
                        <a:alpha val="3000"/>
                      </a:srgbClr>
                    </a:gs>
                    <a:gs pos="100000">
                      <a:srgbClr val="00003B"/>
                    </a:gs>
                  </a:gsLst>
                  <a:lin ang="5400000" scaled="1"/>
                </a:gradFill>
                <a:ln w="3175">
                  <a:solidFill>
                    <a:srgbClr val="C0C0C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3" name="Group 26"/>
              <p:cNvGrpSpPr>
                <a:grpSpLocks noChangeAspect="1"/>
              </p:cNvGrpSpPr>
              <p:nvPr/>
            </p:nvGrpSpPr>
            <p:grpSpPr bwMode="auto">
              <a:xfrm>
                <a:off x="3924" y="1664"/>
                <a:ext cx="631" cy="703"/>
                <a:chOff x="3924" y="1664"/>
                <a:chExt cx="631" cy="703"/>
              </a:xfrm>
            </p:grpSpPr>
            <p:sp>
              <p:nvSpPr>
                <p:cNvPr id="20" name="AutoShape 27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3924" y="1735"/>
                  <a:ext cx="680" cy="586"/>
                </a:xfrm>
                <a:prstGeom prst="hexagon">
                  <a:avLst>
                    <a:gd name="adj" fmla="val 28876"/>
                    <a:gd name="vf" fmla="val 115470"/>
                  </a:avLst>
                </a:prstGeom>
                <a:gradFill rotWithShape="1">
                  <a:gsLst>
                    <a:gs pos="0">
                      <a:schemeClr val="bg1">
                        <a:alpha val="0"/>
                      </a:schemeClr>
                    </a:gs>
                    <a:gs pos="100000">
                      <a:schemeClr val="bg1">
                        <a:gamma/>
                        <a:tint val="81961"/>
                        <a:invGamma/>
                      </a:schemeClr>
                    </a:gs>
                  </a:gsLst>
                  <a:lin ang="5400000" scaled="1"/>
                </a:gradFill>
                <a:ln w="3175">
                  <a:solidFill>
                    <a:srgbClr val="C0C0C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1" name="AutoShape 28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3879" y="1709"/>
                  <a:ext cx="678" cy="587"/>
                </a:xfrm>
                <a:prstGeom prst="hexagon">
                  <a:avLst>
                    <a:gd name="adj" fmla="val 28876"/>
                    <a:gd name="vf" fmla="val 115470"/>
                  </a:avLst>
                </a:prstGeom>
                <a:gradFill rotWithShape="1">
                  <a:gsLst>
                    <a:gs pos="0">
                      <a:srgbClr val="00FF00">
                        <a:alpha val="3000"/>
                      </a:srgbClr>
                    </a:gs>
                    <a:gs pos="100000">
                      <a:srgbClr val="007600"/>
                    </a:gs>
                  </a:gsLst>
                  <a:lin ang="5400000" scaled="1"/>
                </a:gradFill>
                <a:ln w="3175">
                  <a:solidFill>
                    <a:srgbClr val="C0C0C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4" name="Group 29"/>
              <p:cNvGrpSpPr>
                <a:grpSpLocks noChangeAspect="1"/>
              </p:cNvGrpSpPr>
              <p:nvPr/>
            </p:nvGrpSpPr>
            <p:grpSpPr bwMode="auto">
              <a:xfrm>
                <a:off x="4562" y="1664"/>
                <a:ext cx="631" cy="703"/>
                <a:chOff x="4562" y="1664"/>
                <a:chExt cx="631" cy="703"/>
              </a:xfrm>
            </p:grpSpPr>
            <p:sp>
              <p:nvSpPr>
                <p:cNvPr id="18" name="AutoShape 30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4560" y="1735"/>
                  <a:ext cx="680" cy="586"/>
                </a:xfrm>
                <a:prstGeom prst="hexagon">
                  <a:avLst>
                    <a:gd name="adj" fmla="val 28876"/>
                    <a:gd name="vf" fmla="val 115470"/>
                  </a:avLst>
                </a:prstGeom>
                <a:gradFill rotWithShape="1">
                  <a:gsLst>
                    <a:gs pos="0">
                      <a:schemeClr val="bg1">
                        <a:alpha val="0"/>
                      </a:schemeClr>
                    </a:gs>
                    <a:gs pos="100000">
                      <a:schemeClr val="bg1">
                        <a:gamma/>
                        <a:tint val="81961"/>
                        <a:invGamma/>
                      </a:schemeClr>
                    </a:gs>
                  </a:gsLst>
                  <a:lin ang="5400000" scaled="1"/>
                </a:gradFill>
                <a:ln w="3175">
                  <a:solidFill>
                    <a:srgbClr val="C0C0C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9" name="AutoShape 31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4517" y="1709"/>
                  <a:ext cx="678" cy="587"/>
                </a:xfrm>
                <a:prstGeom prst="hexagon">
                  <a:avLst>
                    <a:gd name="adj" fmla="val 28876"/>
                    <a:gd name="vf" fmla="val 115470"/>
                  </a:avLst>
                </a:prstGeom>
                <a:gradFill rotWithShape="1">
                  <a:gsLst>
                    <a:gs pos="0">
                      <a:srgbClr val="000080">
                        <a:alpha val="3000"/>
                      </a:srgbClr>
                    </a:gs>
                    <a:gs pos="100000">
                      <a:srgbClr val="00003B"/>
                    </a:gs>
                  </a:gsLst>
                  <a:lin ang="5400000" scaled="1"/>
                </a:gradFill>
                <a:ln w="3175">
                  <a:solidFill>
                    <a:srgbClr val="C0C0C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5" name="Group 32"/>
              <p:cNvGrpSpPr>
                <a:grpSpLocks noChangeAspect="1"/>
              </p:cNvGrpSpPr>
              <p:nvPr/>
            </p:nvGrpSpPr>
            <p:grpSpPr bwMode="auto">
              <a:xfrm>
                <a:off x="4244" y="2205"/>
                <a:ext cx="631" cy="703"/>
                <a:chOff x="4244" y="2205"/>
                <a:chExt cx="631" cy="703"/>
              </a:xfrm>
            </p:grpSpPr>
            <p:sp>
              <p:nvSpPr>
                <p:cNvPr id="16" name="AutoShape 33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4240" y="2275"/>
                  <a:ext cx="680" cy="586"/>
                </a:xfrm>
                <a:prstGeom prst="hexagon">
                  <a:avLst>
                    <a:gd name="adj" fmla="val 28876"/>
                    <a:gd name="vf" fmla="val 115470"/>
                  </a:avLst>
                </a:prstGeom>
                <a:gradFill rotWithShape="1">
                  <a:gsLst>
                    <a:gs pos="0">
                      <a:schemeClr val="bg1">
                        <a:alpha val="0"/>
                      </a:schemeClr>
                    </a:gs>
                    <a:gs pos="100000">
                      <a:schemeClr val="bg1">
                        <a:gamma/>
                        <a:tint val="81961"/>
                        <a:invGamma/>
                      </a:schemeClr>
                    </a:gs>
                  </a:gsLst>
                  <a:lin ang="5400000" scaled="1"/>
                </a:gradFill>
                <a:ln w="3175">
                  <a:solidFill>
                    <a:srgbClr val="C0C0C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7" name="AutoShape 34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4199" y="2250"/>
                  <a:ext cx="678" cy="587"/>
                </a:xfrm>
                <a:prstGeom prst="hexagon">
                  <a:avLst>
                    <a:gd name="adj" fmla="val 28876"/>
                    <a:gd name="vf" fmla="val 115470"/>
                  </a:avLst>
                </a:prstGeom>
                <a:gradFill rotWithShape="1">
                  <a:gsLst>
                    <a:gs pos="0">
                      <a:srgbClr val="000080">
                        <a:alpha val="3000"/>
                      </a:srgbClr>
                    </a:gs>
                    <a:gs pos="100000">
                      <a:srgbClr val="00003B"/>
                    </a:gs>
                  </a:gsLst>
                  <a:lin ang="5400000" scaled="1"/>
                </a:gradFill>
                <a:ln w="3175">
                  <a:solidFill>
                    <a:srgbClr val="C0C0C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10" name="Line 35"/>
            <p:cNvSpPr>
              <a:spLocks noChangeShapeType="1"/>
            </p:cNvSpPr>
            <p:nvPr/>
          </p:nvSpPr>
          <p:spPr bwMode="auto">
            <a:xfrm>
              <a:off x="1042988" y="793750"/>
              <a:ext cx="7611242" cy="0"/>
            </a:xfrm>
            <a:prstGeom prst="line">
              <a:avLst/>
            </a:prstGeom>
            <a:noFill/>
            <a:ln w="3175">
              <a:solidFill>
                <a:srgbClr val="C0C0C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8" name="Picture 6" descr="http://image.trucktrend.com/f/features/gear/163_1305_product_spotlight_nitto_nt421q_all_season_tire/46625563/Nitto-NT421Q-All-Season-Tire-tread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236511" y="3714994"/>
            <a:ext cx="419124" cy="532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40289" y="657086"/>
            <a:ext cx="8751311" cy="5823341"/>
          </a:xfrm>
          <a:prstGeom prst="rect">
            <a:avLst/>
          </a:prstGeom>
          <a:solidFill>
            <a:schemeClr val="tx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ounded Rectangle 30"/>
          <p:cNvSpPr/>
          <p:nvPr/>
        </p:nvSpPr>
        <p:spPr>
          <a:xfrm>
            <a:off x="1730082" y="3130653"/>
            <a:ext cx="708318" cy="1060347"/>
          </a:xfrm>
          <a:prstGeom prst="roundRect">
            <a:avLst/>
          </a:prstGeom>
          <a:solidFill>
            <a:srgbClr val="FF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 smtClean="0"/>
              <a:t>Engine</a:t>
            </a:r>
            <a:endParaRPr lang="id-ID" dirty="0"/>
          </a:p>
        </p:txBody>
      </p:sp>
      <p:sp>
        <p:nvSpPr>
          <p:cNvPr id="32" name="Rounded Rectangle 31"/>
          <p:cNvSpPr/>
          <p:nvPr/>
        </p:nvSpPr>
        <p:spPr>
          <a:xfrm>
            <a:off x="2444426" y="3429000"/>
            <a:ext cx="1060774" cy="546206"/>
          </a:xfrm>
          <a:prstGeom prst="roundRect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>
                <a:solidFill>
                  <a:schemeClr val="tx1"/>
                </a:solidFill>
              </a:rPr>
              <a:t>Transmisi</a:t>
            </a:r>
            <a:endParaRPr lang="id-ID" sz="1600" dirty="0">
              <a:solidFill>
                <a:schemeClr val="tx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052205" y="2665161"/>
            <a:ext cx="103350" cy="2046172"/>
          </a:xfrm>
          <a:prstGeom prst="rect">
            <a:avLst/>
          </a:prstGeom>
          <a:solidFill>
            <a:schemeClr val="accent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38" name="Picture 6" descr="http://image.trucktrend.com/f/features/gear/163_1305_product_spotlight_nitto_nt421q_all_season_tire/46625563/Nitto-NT421Q-All-Season-Tire-tread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961301" y="1885101"/>
            <a:ext cx="822653" cy="1045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6" descr="http://image.trucktrend.com/f/features/gear/163_1305_product_spotlight_nitto_nt421q_all_season_tire/46625563/Nitto-NT421Q-All-Season-Tire-tread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664846" y="4460356"/>
            <a:ext cx="822653" cy="1045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6" descr="http://image.trucktrend.com/f/features/gear/163_1305_product_spotlight_nitto_nt421q_all_season_tire/46625563/Nitto-NT421Q-All-Season-Tire-tread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664845" y="1885102"/>
            <a:ext cx="822653" cy="1045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6" descr="http://image.trucktrend.com/f/features/gear/163_1305_product_spotlight_nitto_nt421q_all_season_tire/46625563/Nitto-NT421Q-All-Season-Tire-tread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954301" y="4460355"/>
            <a:ext cx="822653" cy="1045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1905000" y="916732"/>
            <a:ext cx="531267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KLASIFIKASI KENDARAAN BERDASARKAN 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METODE PENGGERAK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590800" y="5862935"/>
            <a:ext cx="41214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FR  ( Front Engine – Rear Drive )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038937" y="6536368"/>
            <a:ext cx="2105063" cy="307777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14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Technical Training Section</a:t>
            </a:r>
            <a:endParaRPr lang="en-US" sz="14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3505200" y="3671043"/>
            <a:ext cx="3533737" cy="973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6796696" y="3463564"/>
            <a:ext cx="510256" cy="46866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" name="Picture 4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210" b="96547" l="2930" r="998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10885"/>
            <a:ext cx="1085617" cy="7675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6200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0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26" grpId="0" animBg="1"/>
      <p:bldP spid="43" grpId="0"/>
      <p:bldP spid="27" grpId="0" animBg="1"/>
      <p:bldP spid="29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D:\data d\Sigid - 8\KAIZEN\background-backgrounds-1767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B050"/>
          </a:solidFill>
          <a:extLst/>
        </p:spPr>
      </p:pic>
      <p:sp>
        <p:nvSpPr>
          <p:cNvPr id="9" name="TextBox 8"/>
          <p:cNvSpPr txBox="1"/>
          <p:nvPr/>
        </p:nvSpPr>
        <p:spPr>
          <a:xfrm>
            <a:off x="7038937" y="6536368"/>
            <a:ext cx="2105063" cy="307777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14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Technical Training Section</a:t>
            </a:r>
            <a:endParaRPr lang="en-US" sz="14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647036" y="2581870"/>
            <a:ext cx="5849935" cy="923330"/>
          </a:xfrm>
          <a:prstGeom prst="rect">
            <a:avLst/>
          </a:prstGeom>
          <a:noFill/>
          <a:effectLst>
            <a:outerShdw blurRad="50800" dist="50800" dir="5400000" algn="ctr" rotWithShape="0">
              <a:srgbClr val="FFFF00"/>
            </a:outerShd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STEERING SYSTEM</a:t>
            </a:r>
            <a:endParaRPr lang="en-US" sz="5400" b="1" cap="none" spc="50" dirty="0">
              <a:ln w="11430"/>
              <a:solidFill>
                <a:schemeClr val="accent6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mbria Math" pitchFamily="18" charset="0"/>
              <a:ea typeface="Cambria Math" pitchFamily="18" charset="0"/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166687" y="-14645"/>
            <a:ext cx="8843730" cy="827306"/>
            <a:chOff x="166687" y="-14645"/>
            <a:chExt cx="8843730" cy="827306"/>
          </a:xfrm>
        </p:grpSpPr>
        <p:grpSp>
          <p:nvGrpSpPr>
            <p:cNvPr id="35" name="Group 34"/>
            <p:cNvGrpSpPr/>
            <p:nvPr/>
          </p:nvGrpSpPr>
          <p:grpSpPr>
            <a:xfrm>
              <a:off x="166687" y="-14645"/>
              <a:ext cx="8300921" cy="827306"/>
              <a:chOff x="395288" y="45819"/>
              <a:chExt cx="8300920" cy="827306"/>
            </a:xfrm>
          </p:grpSpPr>
          <p:sp>
            <p:nvSpPr>
              <p:cNvPr id="37" name="Text Box 18"/>
              <p:cNvSpPr txBox="1">
                <a:spLocks noChangeArrowheads="1"/>
              </p:cNvSpPr>
              <p:nvPr/>
            </p:nvSpPr>
            <p:spPr bwMode="auto">
              <a:xfrm>
                <a:off x="971549" y="45819"/>
                <a:ext cx="5810250" cy="6463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17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anchor="b">
                <a:spAutoFit/>
              </a:bodyPr>
              <a:lstStyle>
                <a:lvl1pPr>
                  <a:defRPr sz="2400" baseline="-25000">
                    <a:solidFill>
                      <a:schemeClr val="tx1"/>
                    </a:solidFill>
                    <a:latin typeface="Kunstler Script" pitchFamily="66" charset="0"/>
                  </a:defRPr>
                </a:lvl1pPr>
                <a:lvl2pPr marL="742950" indent="-285750">
                  <a:defRPr sz="2400" baseline="-25000">
                    <a:solidFill>
                      <a:schemeClr val="tx1"/>
                    </a:solidFill>
                    <a:latin typeface="Kunstler Script" pitchFamily="66" charset="0"/>
                  </a:defRPr>
                </a:lvl2pPr>
                <a:lvl3pPr marL="1143000" indent="-228600">
                  <a:defRPr sz="2400" baseline="-25000">
                    <a:solidFill>
                      <a:schemeClr val="tx1"/>
                    </a:solidFill>
                    <a:latin typeface="Kunstler Script" pitchFamily="66" charset="0"/>
                  </a:defRPr>
                </a:lvl3pPr>
                <a:lvl4pPr marL="1600200" indent="-228600">
                  <a:defRPr sz="2400" baseline="-25000">
                    <a:solidFill>
                      <a:schemeClr val="tx1"/>
                    </a:solidFill>
                    <a:latin typeface="Kunstler Script" pitchFamily="66" charset="0"/>
                  </a:defRPr>
                </a:lvl4pPr>
                <a:lvl5pPr marL="2057400" indent="-228600">
                  <a:defRPr sz="2400" baseline="-25000">
                    <a:solidFill>
                      <a:schemeClr val="tx1"/>
                    </a:solidFill>
                    <a:latin typeface="Kunstler Script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Kunstler Script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Kunstler Script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Kunstler Script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Kunstler Script" pitchFamily="66" charset="0"/>
                  </a:defRPr>
                </a:lvl9pPr>
              </a:lstStyle>
              <a:p>
                <a:r>
                  <a:rPr lang="en-US" sz="3600" dirty="0" smtClean="0">
                    <a:solidFill>
                      <a:srgbClr val="99CCFF"/>
                    </a:solidFill>
                    <a:latin typeface="Lucida Sans Unicode" pitchFamily="34" charset="0"/>
                  </a:rPr>
                  <a:t>D</a:t>
                </a:r>
                <a:r>
                  <a:rPr lang="en-US" sz="3600" dirty="0" smtClean="0">
                    <a:solidFill>
                      <a:schemeClr val="bg1"/>
                    </a:solidFill>
                    <a:latin typeface="Lucida Sans Unicode" pitchFamily="34" charset="0"/>
                  </a:rPr>
                  <a:t>rive</a:t>
                </a:r>
                <a:r>
                  <a:rPr lang="en-US" sz="3600" dirty="0" smtClean="0">
                    <a:solidFill>
                      <a:srgbClr val="C0C0C0"/>
                    </a:solidFill>
                    <a:latin typeface="Lucida Sans Unicode" pitchFamily="34" charset="0"/>
                  </a:rPr>
                  <a:t> T</a:t>
                </a:r>
                <a:r>
                  <a:rPr lang="en-US" sz="3600" dirty="0" smtClean="0">
                    <a:solidFill>
                      <a:schemeClr val="bg1"/>
                    </a:solidFill>
                    <a:latin typeface="Lucida Sans Unicode" pitchFamily="34" charset="0"/>
                  </a:rPr>
                  <a:t>rain</a:t>
                </a:r>
                <a:r>
                  <a:rPr lang="en-US" sz="3600" baseline="0" dirty="0" smtClean="0">
                    <a:solidFill>
                      <a:srgbClr val="C0C0C0"/>
                    </a:solidFill>
                    <a:latin typeface="Lucida Sans Unicode" pitchFamily="34" charset="0"/>
                  </a:rPr>
                  <a:t> </a:t>
                </a:r>
                <a:endParaRPr lang="en-US" sz="3600" dirty="0">
                  <a:solidFill>
                    <a:srgbClr val="C0C0C0"/>
                  </a:solidFill>
                  <a:latin typeface="Lucida Sans Unicode" pitchFamily="34" charset="0"/>
                </a:endParaRPr>
              </a:p>
            </p:txBody>
          </p:sp>
          <p:grpSp>
            <p:nvGrpSpPr>
              <p:cNvPr id="38" name="Group 19"/>
              <p:cNvGrpSpPr>
                <a:grpSpLocks noChangeAspect="1"/>
              </p:cNvGrpSpPr>
              <p:nvPr/>
            </p:nvGrpSpPr>
            <p:grpSpPr bwMode="auto">
              <a:xfrm>
                <a:off x="395288" y="304800"/>
                <a:ext cx="503237" cy="568325"/>
                <a:chOff x="3606" y="1117"/>
                <a:chExt cx="1587" cy="1791"/>
              </a:xfrm>
            </p:grpSpPr>
            <p:grpSp>
              <p:nvGrpSpPr>
                <p:cNvPr id="40" name="Group 20"/>
                <p:cNvGrpSpPr>
                  <a:grpSpLocks noChangeAspect="1"/>
                </p:cNvGrpSpPr>
                <p:nvPr/>
              </p:nvGrpSpPr>
              <p:grpSpPr bwMode="auto">
                <a:xfrm>
                  <a:off x="3606" y="1117"/>
                  <a:ext cx="631" cy="703"/>
                  <a:chOff x="3606" y="1117"/>
                  <a:chExt cx="631" cy="703"/>
                </a:xfrm>
              </p:grpSpPr>
              <p:sp>
                <p:nvSpPr>
                  <p:cNvPr id="53" name="AutoShape 21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3604" y="1189"/>
                    <a:ext cx="680" cy="586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chemeClr val="bg1">
                          <a:alpha val="0"/>
                        </a:schemeClr>
                      </a:gs>
                      <a:gs pos="100000">
                        <a:schemeClr val="bg1">
                          <a:gamma/>
                          <a:tint val="81961"/>
                          <a:invGamma/>
                        </a:schemeClr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54" name="AutoShape 22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3561" y="1162"/>
                    <a:ext cx="678" cy="587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rgbClr val="FF0000">
                          <a:alpha val="3000"/>
                        </a:srgbClr>
                      </a:gs>
                      <a:gs pos="100000">
                        <a:srgbClr val="760000"/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1" name="Group 23"/>
                <p:cNvGrpSpPr>
                  <a:grpSpLocks noChangeAspect="1"/>
                </p:cNvGrpSpPr>
                <p:nvPr/>
              </p:nvGrpSpPr>
              <p:grpSpPr bwMode="auto">
                <a:xfrm>
                  <a:off x="4241" y="1117"/>
                  <a:ext cx="631" cy="703"/>
                  <a:chOff x="4241" y="1117"/>
                  <a:chExt cx="631" cy="703"/>
                </a:xfrm>
              </p:grpSpPr>
              <p:sp>
                <p:nvSpPr>
                  <p:cNvPr id="51" name="AutoShape 24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4240" y="1189"/>
                    <a:ext cx="680" cy="586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chemeClr val="bg1">
                          <a:alpha val="0"/>
                        </a:schemeClr>
                      </a:gs>
                      <a:gs pos="100000">
                        <a:schemeClr val="bg1">
                          <a:gamma/>
                          <a:tint val="81961"/>
                          <a:invGamma/>
                        </a:schemeClr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52" name="AutoShape 25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4196" y="1162"/>
                    <a:ext cx="678" cy="587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rgbClr val="000080">
                          <a:alpha val="3000"/>
                        </a:srgbClr>
                      </a:gs>
                      <a:gs pos="100000">
                        <a:srgbClr val="00003B"/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2" name="Group 26"/>
                <p:cNvGrpSpPr>
                  <a:grpSpLocks noChangeAspect="1"/>
                </p:cNvGrpSpPr>
                <p:nvPr/>
              </p:nvGrpSpPr>
              <p:grpSpPr bwMode="auto">
                <a:xfrm>
                  <a:off x="3924" y="1664"/>
                  <a:ext cx="631" cy="703"/>
                  <a:chOff x="3924" y="1664"/>
                  <a:chExt cx="631" cy="703"/>
                </a:xfrm>
              </p:grpSpPr>
              <p:sp>
                <p:nvSpPr>
                  <p:cNvPr id="49" name="AutoShape 27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3924" y="1735"/>
                    <a:ext cx="680" cy="586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chemeClr val="bg1">
                          <a:alpha val="0"/>
                        </a:schemeClr>
                      </a:gs>
                      <a:gs pos="100000">
                        <a:schemeClr val="bg1">
                          <a:gamma/>
                          <a:tint val="81961"/>
                          <a:invGamma/>
                        </a:schemeClr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50" name="AutoShape 28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3879" y="1709"/>
                    <a:ext cx="678" cy="587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rgbClr val="00FF00">
                          <a:alpha val="3000"/>
                        </a:srgbClr>
                      </a:gs>
                      <a:gs pos="100000">
                        <a:srgbClr val="007600"/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3" name="Group 29"/>
                <p:cNvGrpSpPr>
                  <a:grpSpLocks noChangeAspect="1"/>
                </p:cNvGrpSpPr>
                <p:nvPr/>
              </p:nvGrpSpPr>
              <p:grpSpPr bwMode="auto">
                <a:xfrm>
                  <a:off x="4562" y="1664"/>
                  <a:ext cx="631" cy="703"/>
                  <a:chOff x="4562" y="1664"/>
                  <a:chExt cx="631" cy="703"/>
                </a:xfrm>
              </p:grpSpPr>
              <p:sp>
                <p:nvSpPr>
                  <p:cNvPr id="47" name="AutoShape 30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4560" y="1735"/>
                    <a:ext cx="680" cy="586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chemeClr val="bg1">
                          <a:alpha val="0"/>
                        </a:schemeClr>
                      </a:gs>
                      <a:gs pos="100000">
                        <a:schemeClr val="bg1">
                          <a:gamma/>
                          <a:tint val="81961"/>
                          <a:invGamma/>
                        </a:schemeClr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48" name="AutoShape 31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4517" y="1709"/>
                    <a:ext cx="678" cy="587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rgbClr val="000080">
                          <a:alpha val="3000"/>
                        </a:srgbClr>
                      </a:gs>
                      <a:gs pos="100000">
                        <a:srgbClr val="00003B"/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4" name="Group 32"/>
                <p:cNvGrpSpPr>
                  <a:grpSpLocks noChangeAspect="1"/>
                </p:cNvGrpSpPr>
                <p:nvPr/>
              </p:nvGrpSpPr>
              <p:grpSpPr bwMode="auto">
                <a:xfrm>
                  <a:off x="4244" y="2205"/>
                  <a:ext cx="631" cy="703"/>
                  <a:chOff x="4244" y="2205"/>
                  <a:chExt cx="631" cy="703"/>
                </a:xfrm>
              </p:grpSpPr>
              <p:sp>
                <p:nvSpPr>
                  <p:cNvPr id="45" name="AutoShape 33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4240" y="2275"/>
                    <a:ext cx="680" cy="586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chemeClr val="bg1">
                          <a:alpha val="0"/>
                        </a:schemeClr>
                      </a:gs>
                      <a:gs pos="100000">
                        <a:schemeClr val="bg1">
                          <a:gamma/>
                          <a:tint val="81961"/>
                          <a:invGamma/>
                        </a:schemeClr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46" name="AutoShape 34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4199" y="2250"/>
                    <a:ext cx="678" cy="587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rgbClr val="000080">
                          <a:alpha val="3000"/>
                        </a:srgbClr>
                      </a:gs>
                      <a:gs pos="100000">
                        <a:srgbClr val="00003B"/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39" name="Line 35"/>
              <p:cNvSpPr>
                <a:spLocks noChangeShapeType="1"/>
              </p:cNvSpPr>
              <p:nvPr/>
            </p:nvSpPr>
            <p:spPr bwMode="auto">
              <a:xfrm>
                <a:off x="1042988" y="793750"/>
                <a:ext cx="7653220" cy="0"/>
              </a:xfrm>
              <a:prstGeom prst="line">
                <a:avLst/>
              </a:prstGeom>
              <a:noFill/>
              <a:ln w="317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pic>
          <p:nvPicPr>
            <p:cNvPr id="36" name="Picture 3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210" b="96547" l="2930" r="9980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24800" y="10885"/>
              <a:ext cx="1085617" cy="76756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673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33333E-6 L 0 -0.2111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0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" descr="D:\data d\Sigid - 8\template presentasi\template1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3667" y="-41565"/>
            <a:ext cx="9372600" cy="699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038937" y="6536368"/>
            <a:ext cx="2105063" cy="307777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14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Technical Training Section</a:t>
            </a:r>
            <a:endParaRPr lang="en-US" sz="14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itchFamily="34" charset="0"/>
            </a:endParaRPr>
          </a:p>
        </p:txBody>
      </p:sp>
      <p:pic>
        <p:nvPicPr>
          <p:cNvPr id="30" name="Picture 2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10" b="96547" l="2930" r="998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46" y="182404"/>
            <a:ext cx="2263140" cy="10163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http://i.ebayimg.com/00/s/Mzg0WDI5OQ==/$T2eC16hHJGYE9nookQHJBQeFdK54jw%7E%7E60_35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3531572"/>
            <a:ext cx="1940818" cy="2488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5311" y="3828780"/>
            <a:ext cx="2756138" cy="1966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0563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5383" name="Picture 7" descr="steering rack &amp; pinion explain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600200"/>
            <a:ext cx="8229600" cy="4529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D:\data d\Sigid - 8\template presentasi\template1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-46470"/>
            <a:ext cx="9372600" cy="699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5379" name="Rectangle 3"/>
          <p:cNvSpPr>
            <a:spLocks noChangeArrowheads="1"/>
          </p:cNvSpPr>
          <p:nvPr/>
        </p:nvSpPr>
        <p:spPr bwMode="auto">
          <a:xfrm>
            <a:off x="5010150" y="219076"/>
            <a:ext cx="4286250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b"/>
          <a:lstStyle/>
          <a:p>
            <a:pPr algn="l">
              <a:spcBef>
                <a:spcPct val="0"/>
              </a:spcBef>
            </a:pPr>
            <a:r>
              <a:rPr lang="en-US" altLang="ja-JP" sz="2000" b="1" dirty="0" err="1">
                <a:solidFill>
                  <a:srgbClr val="006600"/>
                </a:solidFill>
                <a:ea typeface="ＭＳ Ｐゴシック" pitchFamily="34" charset="-128"/>
                <a:cs typeface="Arial" charset="0"/>
              </a:rPr>
              <a:t>Mekanisme</a:t>
            </a:r>
            <a:r>
              <a:rPr lang="en-US" altLang="ja-JP" sz="2000" b="1" dirty="0">
                <a:solidFill>
                  <a:srgbClr val="006600"/>
                </a:solidFill>
                <a:ea typeface="ＭＳ Ｐゴシック" pitchFamily="34" charset="-128"/>
                <a:cs typeface="Arial" charset="0"/>
              </a:rPr>
              <a:t> </a:t>
            </a:r>
            <a:r>
              <a:rPr lang="en-US" altLang="ja-JP" sz="2000" b="1" dirty="0" err="1">
                <a:solidFill>
                  <a:srgbClr val="006600"/>
                </a:solidFill>
                <a:ea typeface="ＭＳ Ｐゴシック" pitchFamily="34" charset="-128"/>
                <a:cs typeface="Arial" charset="0"/>
              </a:rPr>
              <a:t>Kemudi</a:t>
            </a:r>
            <a:r>
              <a:rPr lang="en-US" altLang="ja-JP" sz="2000" b="1" dirty="0">
                <a:solidFill>
                  <a:srgbClr val="006600"/>
                </a:solidFill>
                <a:ea typeface="ＭＳ Ｐゴシック" pitchFamily="34" charset="-128"/>
                <a:cs typeface="Arial" charset="0"/>
              </a:rPr>
              <a:t> Rack and Pinion</a:t>
            </a:r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210" b="96547" l="2930" r="998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03" y="172880"/>
            <a:ext cx="2263140" cy="10163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060315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124690" y="-32615"/>
            <a:ext cx="9372600" cy="6994525"/>
            <a:chOff x="-124690" y="-32615"/>
            <a:chExt cx="9372600" cy="6994525"/>
          </a:xfrm>
        </p:grpSpPr>
        <p:pic>
          <p:nvPicPr>
            <p:cNvPr id="18434" name="Picture 2" descr="D:\data d\Sigid - 8\template presentasi\template1.gif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4690" y="-32615"/>
              <a:ext cx="9372600" cy="69945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210" b="96547" l="2930" r="9980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546" y="187394"/>
              <a:ext cx="2263140" cy="101631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22243" name="Rectangle 3"/>
          <p:cNvSpPr>
            <a:spLocks noChangeArrowheads="1"/>
          </p:cNvSpPr>
          <p:nvPr/>
        </p:nvSpPr>
        <p:spPr bwMode="auto">
          <a:xfrm>
            <a:off x="4892386" y="258040"/>
            <a:ext cx="4632614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b"/>
          <a:lstStyle/>
          <a:p>
            <a:pPr algn="l">
              <a:spcBef>
                <a:spcPct val="0"/>
              </a:spcBef>
            </a:pPr>
            <a:r>
              <a:rPr lang="en-US" altLang="ja-JP" sz="2000" b="1" dirty="0" err="1">
                <a:solidFill>
                  <a:srgbClr val="006600"/>
                </a:solidFill>
                <a:ea typeface="ＭＳ Ｐゴシック" pitchFamily="34" charset="-128"/>
                <a:cs typeface="Arial" charset="0"/>
              </a:rPr>
              <a:t>Mekanisme</a:t>
            </a:r>
            <a:r>
              <a:rPr lang="en-US" altLang="ja-JP" sz="2000" b="1" dirty="0">
                <a:solidFill>
                  <a:srgbClr val="006600"/>
                </a:solidFill>
                <a:ea typeface="ＭＳ Ｐゴシック" pitchFamily="34" charset="-128"/>
                <a:cs typeface="Arial" charset="0"/>
              </a:rPr>
              <a:t> </a:t>
            </a:r>
            <a:r>
              <a:rPr lang="en-US" altLang="ja-JP" sz="2000" b="1" dirty="0" err="1">
                <a:solidFill>
                  <a:srgbClr val="006600"/>
                </a:solidFill>
                <a:ea typeface="ＭＳ Ｐゴシック" pitchFamily="34" charset="-128"/>
                <a:cs typeface="Arial" charset="0"/>
              </a:rPr>
              <a:t>Kemudi</a:t>
            </a:r>
            <a:r>
              <a:rPr lang="en-US" altLang="ja-JP" sz="2000" b="1" dirty="0">
                <a:solidFill>
                  <a:srgbClr val="006600"/>
                </a:solidFill>
                <a:ea typeface="ＭＳ Ｐゴシック" pitchFamily="34" charset="-128"/>
                <a:cs typeface="Arial" charset="0"/>
              </a:rPr>
              <a:t> Recirculating Ball</a:t>
            </a:r>
          </a:p>
        </p:txBody>
      </p:sp>
      <p:pic>
        <p:nvPicPr>
          <p:cNvPr id="522247" name="Picture 7" descr="Steering Ball Linkag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193" y="990600"/>
            <a:ext cx="5181600" cy="381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2248" name="Picture 8" descr="Recirculating Ball Steering Gearbo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" y="2819400"/>
            <a:ext cx="3106738" cy="3741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69306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2" descr="D:\data d\Sigid - 8\template presentasi\template1.gif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-76200"/>
            <a:ext cx="9372600" cy="699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038937" y="6536368"/>
            <a:ext cx="2105063" cy="307777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14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Technical Training Section</a:t>
            </a:r>
            <a:endParaRPr lang="en-US" sz="14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itchFamily="34" charset="0"/>
            </a:endParaRPr>
          </a:p>
        </p:txBody>
      </p:sp>
      <p:pic>
        <p:nvPicPr>
          <p:cNvPr id="28" name="Picture 20" descr="Steering syste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762000"/>
            <a:ext cx="5043488" cy="485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3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210" b="96547" l="2930" r="998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52" y="186603"/>
            <a:ext cx="2057400" cy="9239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lowchart: Sequential Access Storage 1">
            <a:hlinkClick r:id="rId2" action="ppaction://hlinkfile"/>
          </p:cNvPr>
          <p:cNvSpPr/>
          <p:nvPr/>
        </p:nvSpPr>
        <p:spPr>
          <a:xfrm>
            <a:off x="1600200" y="5867400"/>
            <a:ext cx="457200" cy="304800"/>
          </a:xfrm>
          <a:prstGeom prst="flowChartMagneticTap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5562600" y="228600"/>
            <a:ext cx="3489614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b"/>
          <a:lstStyle/>
          <a:p>
            <a:pPr algn="l">
              <a:spcBef>
                <a:spcPct val="0"/>
              </a:spcBef>
            </a:pPr>
            <a:r>
              <a:rPr lang="en-US" altLang="ja-JP" sz="24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Power Steering</a:t>
            </a:r>
            <a:endParaRPr lang="en-US" altLang="ja-JP" sz="24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2161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 descr="D:\data d\Sigid - 8\template presentasi\template1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-46470"/>
            <a:ext cx="9372600" cy="699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038937" y="6536368"/>
            <a:ext cx="2105063" cy="307777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14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Technical Training Section</a:t>
            </a:r>
            <a:endParaRPr lang="en-US" sz="14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itchFamily="34" charset="0"/>
            </a:endParaRPr>
          </a:p>
        </p:txBody>
      </p:sp>
      <p:pic>
        <p:nvPicPr>
          <p:cNvPr id="22530" name="Picture 2" descr="D:\data d\Sigid - 9\Basic Automotif\New employee\Raw\power steering hydraulic rack&amp; pinion zoom ou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7245" y="1219200"/>
            <a:ext cx="7410450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210" b="96547" l="2930" r="998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45" y="219076"/>
            <a:ext cx="2057400" cy="9239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5273386" y="258040"/>
            <a:ext cx="3489614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b"/>
          <a:lstStyle/>
          <a:p>
            <a:pPr algn="l">
              <a:spcBef>
                <a:spcPct val="0"/>
              </a:spcBef>
            </a:pPr>
            <a:r>
              <a:rPr lang="en-US" altLang="ja-JP" sz="24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Power Steering</a:t>
            </a:r>
            <a:endParaRPr lang="en-US" altLang="ja-JP" sz="24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2170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D:\data d\Sigid - 9\Basic Automotif\New employee\Raw\power steering hydraulic rack&amp; pinion zoom i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5845" y="1056030"/>
            <a:ext cx="6605155" cy="4811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D:\data d\Sigid - 8\template presentasi\template1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-46470"/>
            <a:ext cx="9372600" cy="699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038937" y="6536368"/>
            <a:ext cx="2105063" cy="307777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14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Technical Training Section</a:t>
            </a:r>
            <a:endParaRPr lang="en-US" sz="14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itchFamily="34" charset="0"/>
            </a:endParaRPr>
          </a:p>
        </p:txBody>
      </p:sp>
      <p:pic>
        <p:nvPicPr>
          <p:cNvPr id="27" name="Picture 2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210" b="96547" l="2930" r="998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45" y="219076"/>
            <a:ext cx="2057400" cy="9239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4282786" y="228600"/>
            <a:ext cx="4632614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b"/>
          <a:lstStyle/>
          <a:p>
            <a:pPr algn="l">
              <a:spcBef>
                <a:spcPct val="0"/>
              </a:spcBef>
            </a:pPr>
            <a:r>
              <a:rPr lang="en-US" altLang="ja-JP" sz="2000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Prinsip</a:t>
            </a:r>
            <a:r>
              <a:rPr lang="en-US" altLang="ja-JP" sz="2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altLang="ja-JP" sz="2000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Kerja</a:t>
            </a:r>
            <a:r>
              <a:rPr lang="en-US" altLang="ja-JP" sz="2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Power Steering</a:t>
            </a:r>
            <a:endParaRPr lang="en-US" altLang="ja-JP" sz="20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9471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D:\data d\Sigid - 8\template presentasi\template1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-46470"/>
            <a:ext cx="9372600" cy="699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10" b="96547" l="2930" r="998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89" y="172880"/>
            <a:ext cx="2263140" cy="10163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7427" name="Rectangle 3"/>
          <p:cNvSpPr>
            <a:spLocks noChangeArrowheads="1"/>
          </p:cNvSpPr>
          <p:nvPr/>
        </p:nvSpPr>
        <p:spPr bwMode="auto">
          <a:xfrm>
            <a:off x="4086225" y="133350"/>
            <a:ext cx="4905375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b"/>
          <a:lstStyle/>
          <a:p>
            <a:pPr algn="l">
              <a:spcBef>
                <a:spcPct val="0"/>
              </a:spcBef>
            </a:pPr>
            <a:r>
              <a:rPr lang="en-US" altLang="ja-JP" sz="2400" b="1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Jenis-jenis</a:t>
            </a:r>
            <a:r>
              <a:rPr lang="en-US" altLang="ja-JP" sz="24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 Power Steering</a:t>
            </a:r>
          </a:p>
        </p:txBody>
      </p:sp>
      <p:pic>
        <p:nvPicPr>
          <p:cNvPr id="487432" name="Picture 8" descr="EPS Toyota Priu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600200"/>
            <a:ext cx="4191000" cy="415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7434" name="Picture 10" descr="power steering hydraulic rack&amp; pinion zoom ou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548823"/>
            <a:ext cx="3581400" cy="2865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7435" name="Picture 11" descr="power steering hydraulic rack&amp; pinion zoom i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975" y="4498975"/>
            <a:ext cx="2714625" cy="197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7436" name="Text Box 12"/>
          <p:cNvSpPr txBox="1">
            <a:spLocks noChangeArrowheads="1"/>
          </p:cNvSpPr>
          <p:nvPr/>
        </p:nvSpPr>
        <p:spPr bwMode="auto">
          <a:xfrm>
            <a:off x="914400" y="1219200"/>
            <a:ext cx="288131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4D4D4D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 b="1"/>
              <a:t>Konvensional / Hidrolis</a:t>
            </a:r>
          </a:p>
        </p:txBody>
      </p:sp>
      <p:sp>
        <p:nvSpPr>
          <p:cNvPr id="487437" name="Text Box 13"/>
          <p:cNvSpPr txBox="1">
            <a:spLocks noChangeArrowheads="1"/>
          </p:cNvSpPr>
          <p:nvPr/>
        </p:nvSpPr>
        <p:spPr bwMode="auto">
          <a:xfrm>
            <a:off x="5334000" y="1219200"/>
            <a:ext cx="28575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4D4D4D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 b="1"/>
              <a:t>Electric Power Steering</a:t>
            </a:r>
          </a:p>
        </p:txBody>
      </p:sp>
    </p:spTree>
    <p:extLst>
      <p:ext uri="{BB962C8B-B14F-4D97-AF65-F5344CB8AC3E}">
        <p14:creationId xmlns:p14="http://schemas.microsoft.com/office/powerpoint/2010/main" val="36135274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2" descr="D:\data d\Sigid - 8\template presentasi\template1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-46470"/>
            <a:ext cx="9372600" cy="699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Straight Connector 9"/>
          <p:cNvCxnSpPr/>
          <p:nvPr/>
        </p:nvCxnSpPr>
        <p:spPr>
          <a:xfrm>
            <a:off x="6585007" y="4509120"/>
            <a:ext cx="0" cy="1111376"/>
          </a:xfrm>
          <a:prstGeom prst="line">
            <a:avLst/>
          </a:prstGeom>
          <a:ln w="889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5220072" y="5592375"/>
            <a:ext cx="2664296" cy="1"/>
          </a:xfrm>
          <a:prstGeom prst="line">
            <a:avLst/>
          </a:prstGeom>
          <a:ln w="889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6809415" y="3908346"/>
            <a:ext cx="1146961" cy="708088"/>
          </a:xfrm>
          <a:prstGeom prst="line">
            <a:avLst/>
          </a:prstGeom>
          <a:ln w="889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56"/>
          <p:cNvGrpSpPr>
            <a:grpSpLocks/>
          </p:cNvGrpSpPr>
          <p:nvPr/>
        </p:nvGrpSpPr>
        <p:grpSpPr bwMode="auto">
          <a:xfrm>
            <a:off x="899592" y="1626445"/>
            <a:ext cx="2711450" cy="3451225"/>
            <a:chOff x="1050" y="1008"/>
            <a:chExt cx="1708" cy="2174"/>
          </a:xfrm>
        </p:grpSpPr>
        <p:sp>
          <p:nvSpPr>
            <p:cNvPr id="14" name="Rectangle 154"/>
            <p:cNvSpPr>
              <a:spLocks noChangeArrowheads="1"/>
            </p:cNvSpPr>
            <p:nvPr/>
          </p:nvSpPr>
          <p:spPr bwMode="auto">
            <a:xfrm>
              <a:off x="1391" y="1487"/>
              <a:ext cx="240" cy="72"/>
            </a:xfrm>
            <a:prstGeom prst="rect">
              <a:avLst/>
            </a:prstGeom>
            <a:solidFill>
              <a:srgbClr val="99FFCC"/>
            </a:solidFill>
            <a:ln w="9525"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99FFCC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anchor="ctr">
              <a:spAutoFit/>
              <a:flatTx/>
            </a:bodyPr>
            <a:lstStyle/>
            <a:p>
              <a:endParaRPr lang="id-ID">
                <a:solidFill>
                  <a:prstClr val="black"/>
                </a:solidFill>
              </a:endParaRPr>
            </a:p>
          </p:txBody>
        </p:sp>
        <p:pic>
          <p:nvPicPr>
            <p:cNvPr id="15" name="Picture 153" descr="C:\Documents and Settings\BM99006\My Documents\109A(367W)\pic\illust\MO\steer_c.png"/>
            <p:cNvPicPr>
              <a:picLocks noChangeAspect="1" noChangeArrowheads="1"/>
            </p:cNvPicPr>
            <p:nvPr/>
          </p:nvPicPr>
          <p:blipFill>
            <a:blip r:embed="rId3">
              <a:lum bright="10000" contras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0" y="1008"/>
              <a:ext cx="1708" cy="2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6" name="Group 152"/>
          <p:cNvGrpSpPr>
            <a:grpSpLocks/>
          </p:cNvGrpSpPr>
          <p:nvPr/>
        </p:nvGrpSpPr>
        <p:grpSpPr bwMode="auto">
          <a:xfrm>
            <a:off x="6754688" y="1378025"/>
            <a:ext cx="2209800" cy="1258887"/>
            <a:chOff x="1440" y="3504"/>
            <a:chExt cx="1152" cy="656"/>
          </a:xfrm>
        </p:grpSpPr>
        <p:pic>
          <p:nvPicPr>
            <p:cNvPr id="17" name="Picture 147" descr="C:\Documents and Settings\BM99006\My Documents\109A(367W)\pic\illust\BE\meter_c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46" r="57353" b="8174"/>
            <a:stretch>
              <a:fillRect/>
            </a:stretch>
          </p:blipFill>
          <p:spPr bwMode="auto">
            <a:xfrm>
              <a:off x="1440" y="3504"/>
              <a:ext cx="1152" cy="6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148" descr="C:\Documents and Settings\BM99006\My Documents\250L(368W)\pic\illust\CH\Steer_warn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807" y="3670"/>
              <a:ext cx="83" cy="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53882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sp>
        <p:nvSpPr>
          <p:cNvPr id="19" name="Text Box 55"/>
          <p:cNvSpPr txBox="1">
            <a:spLocks noChangeArrowheads="1"/>
          </p:cNvSpPr>
          <p:nvPr/>
        </p:nvSpPr>
        <p:spPr bwMode="blackWhite">
          <a:xfrm>
            <a:off x="823913" y="1219200"/>
            <a:ext cx="1233487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8398" dir="6993903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400" b="1" i="1">
                <a:solidFill>
                  <a:srgbClr val="FFFFFF"/>
                </a:solidFill>
                <a:latin typeface="Verdana" pitchFamily="34" charset="0"/>
              </a:defRPr>
            </a:lvl1pPr>
            <a:lvl2pPr marL="742950" indent="-285750" eaLnBrk="0" hangingPunct="0">
              <a:defRPr sz="1400" b="1" i="1">
                <a:solidFill>
                  <a:srgbClr val="FFFFFF"/>
                </a:solidFill>
                <a:latin typeface="Verdana" pitchFamily="34" charset="0"/>
              </a:defRPr>
            </a:lvl2pPr>
            <a:lvl3pPr marL="1143000" indent="-228600" eaLnBrk="0" hangingPunct="0">
              <a:defRPr sz="1400" b="1" i="1">
                <a:solidFill>
                  <a:srgbClr val="FFFFFF"/>
                </a:solidFill>
                <a:latin typeface="Verdana" pitchFamily="34" charset="0"/>
              </a:defRPr>
            </a:lvl3pPr>
            <a:lvl4pPr marL="1600200" indent="-228600" eaLnBrk="0" hangingPunct="0">
              <a:defRPr sz="1400" b="1" i="1">
                <a:solidFill>
                  <a:srgbClr val="FFFFFF"/>
                </a:solidFill>
                <a:latin typeface="Verdana" pitchFamily="34" charset="0"/>
              </a:defRPr>
            </a:lvl4pPr>
            <a:lvl5pPr marL="2057400" indent="-228600" eaLnBrk="0" hangingPunct="0">
              <a:defRPr sz="1400" b="1" i="1">
                <a:solidFill>
                  <a:srgbClr val="FFFFFF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rgbClr val="FFFFFF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rgbClr val="FFFFFF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rgbClr val="FFFFFF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rgbClr val="FFFFFF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en-US" sz="1600" b="0" i="0" dirty="0">
                <a:solidFill>
                  <a:prstClr val="black"/>
                </a:solidFill>
              </a:rPr>
              <a:t>Power Steering ECU</a:t>
            </a:r>
          </a:p>
        </p:txBody>
      </p:sp>
      <p:sp>
        <p:nvSpPr>
          <p:cNvPr id="20" name="Text Box 56"/>
          <p:cNvSpPr txBox="1">
            <a:spLocks noChangeArrowheads="1"/>
          </p:cNvSpPr>
          <p:nvPr/>
        </p:nvSpPr>
        <p:spPr bwMode="blackWhite">
          <a:xfrm>
            <a:off x="2677145" y="2807295"/>
            <a:ext cx="2974975" cy="974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45791" dir="2021404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87325" indent="-187325" eaLnBrk="0" hangingPunct="0">
              <a:defRPr sz="1400" b="1" i="1">
                <a:solidFill>
                  <a:srgbClr val="FFFFFF"/>
                </a:solidFill>
                <a:latin typeface="Verdana" pitchFamily="34" charset="0"/>
              </a:defRPr>
            </a:lvl1pPr>
            <a:lvl2pPr marL="742950" indent="-285750" eaLnBrk="0" hangingPunct="0">
              <a:defRPr sz="1400" b="1" i="1">
                <a:solidFill>
                  <a:srgbClr val="FFFFFF"/>
                </a:solidFill>
                <a:latin typeface="Verdana" pitchFamily="34" charset="0"/>
              </a:defRPr>
            </a:lvl2pPr>
            <a:lvl3pPr marL="1143000" indent="-228600" eaLnBrk="0" hangingPunct="0">
              <a:defRPr sz="1400" b="1" i="1">
                <a:solidFill>
                  <a:srgbClr val="FFFFFF"/>
                </a:solidFill>
                <a:latin typeface="Verdana" pitchFamily="34" charset="0"/>
              </a:defRPr>
            </a:lvl3pPr>
            <a:lvl4pPr marL="1600200" indent="-228600" eaLnBrk="0" hangingPunct="0">
              <a:defRPr sz="1400" b="1" i="1">
                <a:solidFill>
                  <a:srgbClr val="FFFFFF"/>
                </a:solidFill>
                <a:latin typeface="Verdana" pitchFamily="34" charset="0"/>
              </a:defRPr>
            </a:lvl4pPr>
            <a:lvl5pPr marL="2057400" indent="-228600" eaLnBrk="0" hangingPunct="0">
              <a:defRPr sz="1400" b="1" i="1">
                <a:solidFill>
                  <a:srgbClr val="FFFFFF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rgbClr val="FFFFFF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rgbClr val="FFFFFF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rgbClr val="FFFFFF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rgbClr val="FFFFFF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en-US" sz="1600" b="0" i="0" dirty="0">
                <a:solidFill>
                  <a:prstClr val="black"/>
                </a:solidFill>
              </a:rPr>
              <a:t>Steering Column Assembly</a:t>
            </a:r>
          </a:p>
          <a:p>
            <a:pPr eaLnBrk="1" hangingPunct="1">
              <a:buFontTx/>
              <a:buChar char="•"/>
            </a:pPr>
            <a:r>
              <a:rPr lang="en-US" b="0" i="0" dirty="0">
                <a:solidFill>
                  <a:prstClr val="black"/>
                </a:solidFill>
              </a:rPr>
              <a:t>Torque Sensor</a:t>
            </a:r>
          </a:p>
          <a:p>
            <a:pPr eaLnBrk="1" hangingPunct="1">
              <a:buFontTx/>
              <a:buChar char="•"/>
            </a:pPr>
            <a:r>
              <a:rPr lang="en-US" b="0" i="0" dirty="0">
                <a:solidFill>
                  <a:prstClr val="black"/>
                </a:solidFill>
              </a:rPr>
              <a:t>DC Motor</a:t>
            </a:r>
          </a:p>
          <a:p>
            <a:pPr eaLnBrk="1" hangingPunct="1">
              <a:buFontTx/>
              <a:buChar char="•"/>
            </a:pPr>
            <a:r>
              <a:rPr lang="en-US" b="0" i="0" dirty="0">
                <a:solidFill>
                  <a:prstClr val="black"/>
                </a:solidFill>
              </a:rPr>
              <a:t>Reduction Mechanism</a:t>
            </a:r>
          </a:p>
        </p:txBody>
      </p:sp>
      <p:sp>
        <p:nvSpPr>
          <p:cNvPr id="21" name="Text Box 58"/>
          <p:cNvSpPr txBox="1">
            <a:spLocks noChangeArrowheads="1"/>
          </p:cNvSpPr>
          <p:nvPr/>
        </p:nvSpPr>
        <p:spPr bwMode="auto">
          <a:xfrm>
            <a:off x="4644008" y="1412776"/>
            <a:ext cx="2351413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1400" b="1" i="1">
                <a:solidFill>
                  <a:srgbClr val="FFFFFF"/>
                </a:solidFill>
                <a:latin typeface="Verdana" pitchFamily="34" charset="0"/>
              </a:defRPr>
            </a:lvl1pPr>
            <a:lvl2pPr marL="742950" indent="-285750" eaLnBrk="0" hangingPunct="0">
              <a:defRPr sz="1400" b="1" i="1">
                <a:solidFill>
                  <a:srgbClr val="FFFFFF"/>
                </a:solidFill>
                <a:latin typeface="Verdana" pitchFamily="34" charset="0"/>
              </a:defRPr>
            </a:lvl2pPr>
            <a:lvl3pPr marL="1143000" indent="-228600" eaLnBrk="0" hangingPunct="0">
              <a:defRPr sz="1400" b="1" i="1">
                <a:solidFill>
                  <a:srgbClr val="FFFFFF"/>
                </a:solidFill>
                <a:latin typeface="Verdana" pitchFamily="34" charset="0"/>
              </a:defRPr>
            </a:lvl3pPr>
            <a:lvl4pPr marL="1600200" indent="-228600" eaLnBrk="0" hangingPunct="0">
              <a:defRPr sz="1400" b="1" i="1">
                <a:solidFill>
                  <a:srgbClr val="FFFFFF"/>
                </a:solidFill>
                <a:latin typeface="Verdana" pitchFamily="34" charset="0"/>
              </a:defRPr>
            </a:lvl4pPr>
            <a:lvl5pPr marL="2057400" indent="-228600" eaLnBrk="0" hangingPunct="0">
              <a:defRPr sz="1400" b="1" i="1">
                <a:solidFill>
                  <a:srgbClr val="FFFFFF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rgbClr val="FFFFFF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rgbClr val="FFFFFF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rgbClr val="FFFFFF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rgbClr val="FFFFFF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id-ID" sz="1600" b="0" i="0" dirty="0" smtClean="0">
                <a:solidFill>
                  <a:prstClr val="black"/>
                </a:solidFill>
              </a:rPr>
              <a:t>EPS</a:t>
            </a:r>
            <a:r>
              <a:rPr lang="en-US" sz="1600" b="0" i="0" dirty="0" smtClean="0">
                <a:solidFill>
                  <a:prstClr val="black"/>
                </a:solidFill>
              </a:rPr>
              <a:t> </a:t>
            </a:r>
            <a:r>
              <a:rPr lang="en-US" sz="1600" b="0" i="0" dirty="0">
                <a:solidFill>
                  <a:prstClr val="black"/>
                </a:solidFill>
              </a:rPr>
              <a:t>Warning Light</a:t>
            </a:r>
          </a:p>
        </p:txBody>
      </p:sp>
      <p:sp>
        <p:nvSpPr>
          <p:cNvPr id="22" name="AutoShape 59"/>
          <p:cNvSpPr>
            <a:spLocks noChangeArrowheads="1"/>
          </p:cNvSpPr>
          <p:nvPr/>
        </p:nvSpPr>
        <p:spPr bwMode="auto">
          <a:xfrm>
            <a:off x="6221288" y="1814587"/>
            <a:ext cx="228600" cy="609600"/>
          </a:xfrm>
          <a:prstGeom prst="wedgeRectCallout">
            <a:avLst>
              <a:gd name="adj1" fmla="val 493056"/>
              <a:gd name="adj2" fmla="val -58074"/>
            </a:avLst>
          </a:prstGeom>
          <a:solidFill>
            <a:srgbClr val="808080"/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d-ID" sz="1600">
              <a:solidFill>
                <a:prstClr val="black"/>
              </a:solidFill>
            </a:endParaRPr>
          </a:p>
        </p:txBody>
      </p:sp>
      <p:pic>
        <p:nvPicPr>
          <p:cNvPr id="24" name="Picture 60" descr="C:\Documents and Settings\BM99006\My Documents\250L(368W)\pic\illust\CH\Steer_warn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688" y="1798712"/>
            <a:ext cx="838200" cy="6397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53882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Freeform 63"/>
          <p:cNvSpPr>
            <a:spLocks/>
          </p:cNvSpPr>
          <p:nvPr/>
        </p:nvSpPr>
        <p:spPr bwMode="auto">
          <a:xfrm>
            <a:off x="1188591" y="1988840"/>
            <a:ext cx="457200" cy="304800"/>
          </a:xfrm>
          <a:custGeom>
            <a:avLst/>
            <a:gdLst>
              <a:gd name="T0" fmla="*/ 2147483647 w 526"/>
              <a:gd name="T1" fmla="*/ 2147483647 h 165"/>
              <a:gd name="T2" fmla="*/ 2147483647 w 526"/>
              <a:gd name="T3" fmla="*/ 0 h 165"/>
              <a:gd name="T4" fmla="*/ 0 w 526"/>
              <a:gd name="T5" fmla="*/ 0 h 165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526" h="165">
                <a:moveTo>
                  <a:pt x="526" y="165"/>
                </a:moveTo>
                <a:lnTo>
                  <a:pt x="288" y="0"/>
                </a:lnTo>
                <a:lnTo>
                  <a:pt x="0" y="0"/>
                </a:lnTo>
              </a:path>
            </a:pathLst>
          </a:cu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id-ID">
              <a:solidFill>
                <a:prstClr val="black"/>
              </a:solidFill>
            </a:endParaRPr>
          </a:p>
        </p:txBody>
      </p:sp>
      <p:sp>
        <p:nvSpPr>
          <p:cNvPr id="26" name="Freeform 64"/>
          <p:cNvSpPr>
            <a:spLocks/>
          </p:cNvSpPr>
          <p:nvPr/>
        </p:nvSpPr>
        <p:spPr bwMode="auto">
          <a:xfrm>
            <a:off x="2055366" y="2696865"/>
            <a:ext cx="657225" cy="290513"/>
          </a:xfrm>
          <a:custGeom>
            <a:avLst/>
            <a:gdLst>
              <a:gd name="T0" fmla="*/ 0 w 694"/>
              <a:gd name="T1" fmla="*/ 0 h 183"/>
              <a:gd name="T2" fmla="*/ 2147483647 w 694"/>
              <a:gd name="T3" fmla="*/ 2147483647 h 183"/>
              <a:gd name="T4" fmla="*/ 2147483647 w 694"/>
              <a:gd name="T5" fmla="*/ 2147483647 h 18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694" h="183">
                <a:moveTo>
                  <a:pt x="0" y="0"/>
                </a:moveTo>
                <a:lnTo>
                  <a:pt x="334" y="183"/>
                </a:lnTo>
                <a:lnTo>
                  <a:pt x="694" y="183"/>
                </a:lnTo>
              </a:path>
            </a:pathLst>
          </a:cu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id-ID">
              <a:solidFill>
                <a:prstClr val="black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7524328" y="3573016"/>
            <a:ext cx="1333234" cy="936104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dirty="0" smtClean="0">
                <a:solidFill>
                  <a:prstClr val="black"/>
                </a:solidFill>
              </a:rPr>
              <a:t>Power</a:t>
            </a:r>
          </a:p>
          <a:p>
            <a:pPr algn="ctr"/>
            <a:r>
              <a:rPr lang="id-ID" dirty="0" smtClean="0">
                <a:solidFill>
                  <a:prstClr val="black"/>
                </a:solidFill>
              </a:rPr>
              <a:t>Steering</a:t>
            </a:r>
          </a:p>
          <a:p>
            <a:pPr algn="ctr"/>
            <a:r>
              <a:rPr lang="id-ID" dirty="0" smtClean="0">
                <a:solidFill>
                  <a:prstClr val="black"/>
                </a:solidFill>
              </a:rPr>
              <a:t>ECU</a:t>
            </a:r>
            <a:endParaRPr lang="id-ID" dirty="0">
              <a:solidFill>
                <a:prstClr val="black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6084168" y="3874140"/>
            <a:ext cx="1001678" cy="85100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dirty="0" smtClean="0">
                <a:solidFill>
                  <a:prstClr val="black"/>
                </a:solidFill>
              </a:rPr>
              <a:t>Electric </a:t>
            </a:r>
          </a:p>
          <a:p>
            <a:pPr algn="ctr"/>
            <a:r>
              <a:rPr lang="id-ID" dirty="0" smtClean="0">
                <a:solidFill>
                  <a:prstClr val="black"/>
                </a:solidFill>
              </a:rPr>
              <a:t>motor</a:t>
            </a:r>
            <a:endParaRPr lang="id-ID" dirty="0">
              <a:solidFill>
                <a:prstClr val="black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6084168" y="5170284"/>
            <a:ext cx="1001678" cy="85100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dirty="0" smtClean="0">
                <a:solidFill>
                  <a:prstClr val="black"/>
                </a:solidFill>
              </a:rPr>
              <a:t>Steering</a:t>
            </a:r>
          </a:p>
          <a:p>
            <a:pPr algn="ctr"/>
            <a:r>
              <a:rPr lang="id-ID" dirty="0" smtClean="0">
                <a:solidFill>
                  <a:prstClr val="black"/>
                </a:solidFill>
              </a:rPr>
              <a:t>column</a:t>
            </a:r>
            <a:endParaRPr lang="id-ID" dirty="0">
              <a:solidFill>
                <a:prstClr val="black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7690106" y="5170284"/>
            <a:ext cx="1001678" cy="85100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dirty="0" smtClean="0">
                <a:solidFill>
                  <a:prstClr val="black"/>
                </a:solidFill>
              </a:rPr>
              <a:t>Driver</a:t>
            </a:r>
          </a:p>
          <a:p>
            <a:pPr algn="ctr"/>
            <a:r>
              <a:rPr lang="id-ID" dirty="0" smtClean="0">
                <a:solidFill>
                  <a:prstClr val="black"/>
                </a:solidFill>
              </a:rPr>
              <a:t>input</a:t>
            </a:r>
            <a:endParaRPr lang="id-ID" dirty="0">
              <a:solidFill>
                <a:prstClr val="black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4418652" y="5194994"/>
            <a:ext cx="1001678" cy="85100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dirty="0" smtClean="0">
                <a:solidFill>
                  <a:prstClr val="black"/>
                </a:solidFill>
              </a:rPr>
              <a:t>Steering</a:t>
            </a:r>
          </a:p>
          <a:p>
            <a:pPr algn="ctr"/>
            <a:r>
              <a:rPr lang="id-ID" dirty="0" smtClean="0">
                <a:solidFill>
                  <a:prstClr val="black"/>
                </a:solidFill>
              </a:rPr>
              <a:t>rack</a:t>
            </a:r>
            <a:endParaRPr lang="id-ID" dirty="0">
              <a:solidFill>
                <a:prstClr val="black"/>
              </a:solidFill>
            </a:endParaRPr>
          </a:p>
        </p:txBody>
      </p:sp>
      <p:sp>
        <p:nvSpPr>
          <p:cNvPr id="33" name="Right Arrow 32"/>
          <p:cNvSpPr/>
          <p:nvPr/>
        </p:nvSpPr>
        <p:spPr>
          <a:xfrm rot="10800000">
            <a:off x="7137769" y="5245364"/>
            <a:ext cx="498203" cy="199860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34" name="Right Arrow 33"/>
          <p:cNvSpPr/>
          <p:nvPr/>
        </p:nvSpPr>
        <p:spPr>
          <a:xfrm rot="5400000">
            <a:off x="6662428" y="4852984"/>
            <a:ext cx="340279" cy="181691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35" name="Right Arrow 34"/>
          <p:cNvSpPr/>
          <p:nvPr/>
        </p:nvSpPr>
        <p:spPr>
          <a:xfrm rot="10800000">
            <a:off x="5532815" y="5261129"/>
            <a:ext cx="498203" cy="199860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923928" y="4077072"/>
            <a:ext cx="2069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dirty="0" smtClean="0">
                <a:solidFill>
                  <a:prstClr val="black"/>
                </a:solidFill>
              </a:rPr>
              <a:t>Power Steering Torque Flow Chart</a:t>
            </a:r>
            <a:endParaRPr lang="id-ID" dirty="0">
              <a:solidFill>
                <a:prstClr val="black"/>
              </a:solidFill>
            </a:endParaRPr>
          </a:p>
        </p:txBody>
      </p:sp>
      <p:sp>
        <p:nvSpPr>
          <p:cNvPr id="37" name="Freeform 64"/>
          <p:cNvSpPr>
            <a:spLocks/>
          </p:cNvSpPr>
          <p:nvPr/>
        </p:nvSpPr>
        <p:spPr bwMode="auto">
          <a:xfrm flipH="1">
            <a:off x="1979712" y="4581128"/>
            <a:ext cx="328612" cy="1154609"/>
          </a:xfrm>
          <a:custGeom>
            <a:avLst/>
            <a:gdLst>
              <a:gd name="T0" fmla="*/ 0 w 694"/>
              <a:gd name="T1" fmla="*/ 0 h 183"/>
              <a:gd name="T2" fmla="*/ 2147483647 w 694"/>
              <a:gd name="T3" fmla="*/ 2147483647 h 183"/>
              <a:gd name="T4" fmla="*/ 2147483647 w 694"/>
              <a:gd name="T5" fmla="*/ 2147483647 h 18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694" h="183">
                <a:moveTo>
                  <a:pt x="0" y="0"/>
                </a:moveTo>
                <a:lnTo>
                  <a:pt x="334" y="183"/>
                </a:lnTo>
                <a:lnTo>
                  <a:pt x="694" y="183"/>
                </a:lnTo>
              </a:path>
            </a:pathLst>
          </a:cu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id-ID">
              <a:solidFill>
                <a:prstClr val="black"/>
              </a:solidFill>
            </a:endParaRPr>
          </a:p>
        </p:txBody>
      </p:sp>
      <p:sp>
        <p:nvSpPr>
          <p:cNvPr id="38" name="Text Box 55"/>
          <p:cNvSpPr txBox="1">
            <a:spLocks noChangeArrowheads="1"/>
          </p:cNvSpPr>
          <p:nvPr/>
        </p:nvSpPr>
        <p:spPr bwMode="blackWhite">
          <a:xfrm>
            <a:off x="313692" y="5537608"/>
            <a:ext cx="3191196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8398" dir="6993903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1400" b="1" i="1">
                <a:solidFill>
                  <a:srgbClr val="FFFFFF"/>
                </a:solidFill>
                <a:latin typeface="Verdana" pitchFamily="34" charset="0"/>
              </a:defRPr>
            </a:lvl1pPr>
            <a:lvl2pPr marL="742950" indent="-285750" eaLnBrk="0" hangingPunct="0">
              <a:defRPr sz="1400" b="1" i="1">
                <a:solidFill>
                  <a:srgbClr val="FFFFFF"/>
                </a:solidFill>
                <a:latin typeface="Verdana" pitchFamily="34" charset="0"/>
              </a:defRPr>
            </a:lvl2pPr>
            <a:lvl3pPr marL="1143000" indent="-228600" eaLnBrk="0" hangingPunct="0">
              <a:defRPr sz="1400" b="1" i="1">
                <a:solidFill>
                  <a:srgbClr val="FFFFFF"/>
                </a:solidFill>
                <a:latin typeface="Verdana" pitchFamily="34" charset="0"/>
              </a:defRPr>
            </a:lvl3pPr>
            <a:lvl4pPr marL="1600200" indent="-228600" eaLnBrk="0" hangingPunct="0">
              <a:defRPr sz="1400" b="1" i="1">
                <a:solidFill>
                  <a:srgbClr val="FFFFFF"/>
                </a:solidFill>
                <a:latin typeface="Verdana" pitchFamily="34" charset="0"/>
              </a:defRPr>
            </a:lvl4pPr>
            <a:lvl5pPr marL="2057400" indent="-228600" eaLnBrk="0" hangingPunct="0">
              <a:defRPr sz="1400" b="1" i="1">
                <a:solidFill>
                  <a:srgbClr val="FFFFFF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rgbClr val="FFFFFF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rgbClr val="FFFFFF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rgbClr val="FFFFFF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rgbClr val="FFFFFF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en-US" sz="1600" b="0" i="0" dirty="0" smtClean="0">
                <a:solidFill>
                  <a:prstClr val="black"/>
                </a:solidFill>
              </a:rPr>
              <a:t>Steering </a:t>
            </a:r>
            <a:r>
              <a:rPr lang="id-ID" sz="1600" b="0" i="0" dirty="0" smtClean="0">
                <a:solidFill>
                  <a:prstClr val="black"/>
                </a:solidFill>
              </a:rPr>
              <a:t>Rack </a:t>
            </a:r>
          </a:p>
          <a:p>
            <a:pPr eaLnBrk="1" hangingPunct="1"/>
            <a:r>
              <a:rPr lang="en-US" sz="1600" b="0" i="0" dirty="0" smtClean="0">
                <a:solidFill>
                  <a:prstClr val="black"/>
                </a:solidFill>
              </a:rPr>
              <a:t>Assembly</a:t>
            </a:r>
            <a:endParaRPr lang="en-US" sz="1600" b="0" i="0" dirty="0">
              <a:solidFill>
                <a:prstClr val="black"/>
              </a:solidFill>
            </a:endParaRPr>
          </a:p>
          <a:p>
            <a:pPr eaLnBrk="1" hangingPunct="1"/>
            <a:endParaRPr lang="en-US" sz="1600" b="0" i="0" dirty="0">
              <a:solidFill>
                <a:prstClr val="black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337176" y="6068318"/>
            <a:ext cx="2133600" cy="365125"/>
          </a:xfrm>
        </p:spPr>
        <p:txBody>
          <a:bodyPr/>
          <a:lstStyle/>
          <a:p>
            <a:fld id="{18FC3118-7F1C-4E29-A121-458FAC727CC1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58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9" name="Title 1"/>
          <p:cNvSpPr txBox="1">
            <a:spLocks/>
          </p:cNvSpPr>
          <p:nvPr/>
        </p:nvSpPr>
        <p:spPr>
          <a:xfrm>
            <a:off x="4724400" y="-76200"/>
            <a:ext cx="5486400" cy="56673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id-ID" dirty="0"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Electric Power Steering</a:t>
            </a:r>
          </a:p>
        </p:txBody>
      </p:sp>
      <p:pic>
        <p:nvPicPr>
          <p:cNvPr id="41" name="Picture 4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210" b="96547" l="2930" r="998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45" y="219076"/>
            <a:ext cx="2057400" cy="9239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5525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D:\data d\Sigid - 8\KAIZEN\background-backgrounds-1767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038937" y="6536368"/>
            <a:ext cx="2105063" cy="307777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14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Technical Training Section</a:t>
            </a:r>
            <a:endParaRPr lang="en-US" sz="14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3155139" y="2581870"/>
            <a:ext cx="2833724" cy="923330"/>
          </a:xfrm>
          <a:prstGeom prst="rect">
            <a:avLst/>
          </a:prstGeom>
          <a:noFill/>
          <a:effectLst>
            <a:outerShdw blurRad="50800" dist="50800" dir="5400000" algn="ctr" rotWithShape="0">
              <a:srgbClr val="FFFF00"/>
            </a:outerShd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AIR BAG </a:t>
            </a:r>
            <a:endParaRPr lang="en-US" sz="5400" b="1" cap="none" spc="50" dirty="0">
              <a:ln w="11430"/>
              <a:solidFill>
                <a:schemeClr val="accent6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mbria Math" pitchFamily="18" charset="0"/>
              <a:ea typeface="Cambria Math" pitchFamily="18" charset="0"/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166687" y="-14645"/>
            <a:ext cx="8843730" cy="827306"/>
            <a:chOff x="166687" y="-14645"/>
            <a:chExt cx="8843730" cy="827306"/>
          </a:xfrm>
        </p:grpSpPr>
        <p:grpSp>
          <p:nvGrpSpPr>
            <p:cNvPr id="35" name="Group 34"/>
            <p:cNvGrpSpPr/>
            <p:nvPr/>
          </p:nvGrpSpPr>
          <p:grpSpPr>
            <a:xfrm>
              <a:off x="166687" y="-14645"/>
              <a:ext cx="8300921" cy="827306"/>
              <a:chOff x="395288" y="45819"/>
              <a:chExt cx="8300920" cy="827306"/>
            </a:xfrm>
          </p:grpSpPr>
          <p:sp>
            <p:nvSpPr>
              <p:cNvPr id="37" name="Text Box 18"/>
              <p:cNvSpPr txBox="1">
                <a:spLocks noChangeArrowheads="1"/>
              </p:cNvSpPr>
              <p:nvPr/>
            </p:nvSpPr>
            <p:spPr bwMode="auto">
              <a:xfrm>
                <a:off x="971549" y="45819"/>
                <a:ext cx="5810250" cy="6463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17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anchor="b">
                <a:spAutoFit/>
              </a:bodyPr>
              <a:lstStyle>
                <a:lvl1pPr>
                  <a:defRPr sz="2400" baseline="-25000">
                    <a:solidFill>
                      <a:schemeClr val="tx1"/>
                    </a:solidFill>
                    <a:latin typeface="Kunstler Script" pitchFamily="66" charset="0"/>
                  </a:defRPr>
                </a:lvl1pPr>
                <a:lvl2pPr marL="742950" indent="-285750">
                  <a:defRPr sz="2400" baseline="-25000">
                    <a:solidFill>
                      <a:schemeClr val="tx1"/>
                    </a:solidFill>
                    <a:latin typeface="Kunstler Script" pitchFamily="66" charset="0"/>
                  </a:defRPr>
                </a:lvl2pPr>
                <a:lvl3pPr marL="1143000" indent="-228600">
                  <a:defRPr sz="2400" baseline="-25000">
                    <a:solidFill>
                      <a:schemeClr val="tx1"/>
                    </a:solidFill>
                    <a:latin typeface="Kunstler Script" pitchFamily="66" charset="0"/>
                  </a:defRPr>
                </a:lvl3pPr>
                <a:lvl4pPr marL="1600200" indent="-228600">
                  <a:defRPr sz="2400" baseline="-25000">
                    <a:solidFill>
                      <a:schemeClr val="tx1"/>
                    </a:solidFill>
                    <a:latin typeface="Kunstler Script" pitchFamily="66" charset="0"/>
                  </a:defRPr>
                </a:lvl4pPr>
                <a:lvl5pPr marL="2057400" indent="-228600">
                  <a:defRPr sz="2400" baseline="-25000">
                    <a:solidFill>
                      <a:schemeClr val="tx1"/>
                    </a:solidFill>
                    <a:latin typeface="Kunstler Script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Kunstler Script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Kunstler Script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Kunstler Script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Kunstler Script" pitchFamily="66" charset="0"/>
                  </a:defRPr>
                </a:lvl9pPr>
              </a:lstStyle>
              <a:p>
                <a:r>
                  <a:rPr lang="en-US" sz="3600" dirty="0" smtClean="0">
                    <a:solidFill>
                      <a:srgbClr val="99CCFF"/>
                    </a:solidFill>
                    <a:latin typeface="Lucida Sans Unicode" pitchFamily="34" charset="0"/>
                  </a:rPr>
                  <a:t>D</a:t>
                </a:r>
                <a:r>
                  <a:rPr lang="en-US" sz="3600" dirty="0" smtClean="0">
                    <a:solidFill>
                      <a:schemeClr val="bg1"/>
                    </a:solidFill>
                    <a:latin typeface="Lucida Sans Unicode" pitchFamily="34" charset="0"/>
                  </a:rPr>
                  <a:t>rive</a:t>
                </a:r>
                <a:r>
                  <a:rPr lang="en-US" sz="3600" dirty="0" smtClean="0">
                    <a:solidFill>
                      <a:srgbClr val="C0C0C0"/>
                    </a:solidFill>
                    <a:latin typeface="Lucida Sans Unicode" pitchFamily="34" charset="0"/>
                  </a:rPr>
                  <a:t> T</a:t>
                </a:r>
                <a:r>
                  <a:rPr lang="en-US" sz="3600" dirty="0" smtClean="0">
                    <a:solidFill>
                      <a:schemeClr val="bg1"/>
                    </a:solidFill>
                    <a:latin typeface="Lucida Sans Unicode" pitchFamily="34" charset="0"/>
                  </a:rPr>
                  <a:t>rain</a:t>
                </a:r>
                <a:r>
                  <a:rPr lang="en-US" sz="3600" baseline="0" dirty="0" smtClean="0">
                    <a:solidFill>
                      <a:srgbClr val="C0C0C0"/>
                    </a:solidFill>
                    <a:latin typeface="Lucida Sans Unicode" pitchFamily="34" charset="0"/>
                  </a:rPr>
                  <a:t> </a:t>
                </a:r>
                <a:endParaRPr lang="en-US" sz="3600" dirty="0">
                  <a:solidFill>
                    <a:srgbClr val="C0C0C0"/>
                  </a:solidFill>
                  <a:latin typeface="Lucida Sans Unicode" pitchFamily="34" charset="0"/>
                </a:endParaRPr>
              </a:p>
            </p:txBody>
          </p:sp>
          <p:grpSp>
            <p:nvGrpSpPr>
              <p:cNvPr id="38" name="Group 19"/>
              <p:cNvGrpSpPr>
                <a:grpSpLocks noChangeAspect="1"/>
              </p:cNvGrpSpPr>
              <p:nvPr/>
            </p:nvGrpSpPr>
            <p:grpSpPr bwMode="auto">
              <a:xfrm>
                <a:off x="395288" y="304800"/>
                <a:ext cx="503237" cy="568325"/>
                <a:chOff x="3606" y="1117"/>
                <a:chExt cx="1587" cy="1791"/>
              </a:xfrm>
            </p:grpSpPr>
            <p:grpSp>
              <p:nvGrpSpPr>
                <p:cNvPr id="40" name="Group 20"/>
                <p:cNvGrpSpPr>
                  <a:grpSpLocks noChangeAspect="1"/>
                </p:cNvGrpSpPr>
                <p:nvPr/>
              </p:nvGrpSpPr>
              <p:grpSpPr bwMode="auto">
                <a:xfrm>
                  <a:off x="3606" y="1117"/>
                  <a:ext cx="631" cy="703"/>
                  <a:chOff x="3606" y="1117"/>
                  <a:chExt cx="631" cy="703"/>
                </a:xfrm>
              </p:grpSpPr>
              <p:sp>
                <p:nvSpPr>
                  <p:cNvPr id="53" name="AutoShape 21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3604" y="1189"/>
                    <a:ext cx="680" cy="586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chemeClr val="bg1">
                          <a:alpha val="0"/>
                        </a:schemeClr>
                      </a:gs>
                      <a:gs pos="100000">
                        <a:schemeClr val="bg1">
                          <a:gamma/>
                          <a:tint val="81961"/>
                          <a:invGamma/>
                        </a:schemeClr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54" name="AutoShape 22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3561" y="1162"/>
                    <a:ext cx="678" cy="587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rgbClr val="FF0000">
                          <a:alpha val="3000"/>
                        </a:srgbClr>
                      </a:gs>
                      <a:gs pos="100000">
                        <a:srgbClr val="760000"/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1" name="Group 23"/>
                <p:cNvGrpSpPr>
                  <a:grpSpLocks noChangeAspect="1"/>
                </p:cNvGrpSpPr>
                <p:nvPr/>
              </p:nvGrpSpPr>
              <p:grpSpPr bwMode="auto">
                <a:xfrm>
                  <a:off x="4241" y="1117"/>
                  <a:ext cx="631" cy="703"/>
                  <a:chOff x="4241" y="1117"/>
                  <a:chExt cx="631" cy="703"/>
                </a:xfrm>
              </p:grpSpPr>
              <p:sp>
                <p:nvSpPr>
                  <p:cNvPr id="51" name="AutoShape 24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4240" y="1189"/>
                    <a:ext cx="680" cy="586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chemeClr val="bg1">
                          <a:alpha val="0"/>
                        </a:schemeClr>
                      </a:gs>
                      <a:gs pos="100000">
                        <a:schemeClr val="bg1">
                          <a:gamma/>
                          <a:tint val="81961"/>
                          <a:invGamma/>
                        </a:schemeClr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52" name="AutoShape 25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4196" y="1162"/>
                    <a:ext cx="678" cy="587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rgbClr val="000080">
                          <a:alpha val="3000"/>
                        </a:srgbClr>
                      </a:gs>
                      <a:gs pos="100000">
                        <a:srgbClr val="00003B"/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2" name="Group 26"/>
                <p:cNvGrpSpPr>
                  <a:grpSpLocks noChangeAspect="1"/>
                </p:cNvGrpSpPr>
                <p:nvPr/>
              </p:nvGrpSpPr>
              <p:grpSpPr bwMode="auto">
                <a:xfrm>
                  <a:off x="3924" y="1664"/>
                  <a:ext cx="631" cy="703"/>
                  <a:chOff x="3924" y="1664"/>
                  <a:chExt cx="631" cy="703"/>
                </a:xfrm>
              </p:grpSpPr>
              <p:sp>
                <p:nvSpPr>
                  <p:cNvPr id="49" name="AutoShape 27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3924" y="1735"/>
                    <a:ext cx="680" cy="586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chemeClr val="bg1">
                          <a:alpha val="0"/>
                        </a:schemeClr>
                      </a:gs>
                      <a:gs pos="100000">
                        <a:schemeClr val="bg1">
                          <a:gamma/>
                          <a:tint val="81961"/>
                          <a:invGamma/>
                        </a:schemeClr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50" name="AutoShape 28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3879" y="1709"/>
                    <a:ext cx="678" cy="587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rgbClr val="00FF00">
                          <a:alpha val="3000"/>
                        </a:srgbClr>
                      </a:gs>
                      <a:gs pos="100000">
                        <a:srgbClr val="007600"/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3" name="Group 29"/>
                <p:cNvGrpSpPr>
                  <a:grpSpLocks noChangeAspect="1"/>
                </p:cNvGrpSpPr>
                <p:nvPr/>
              </p:nvGrpSpPr>
              <p:grpSpPr bwMode="auto">
                <a:xfrm>
                  <a:off x="4562" y="1664"/>
                  <a:ext cx="631" cy="703"/>
                  <a:chOff x="4562" y="1664"/>
                  <a:chExt cx="631" cy="703"/>
                </a:xfrm>
              </p:grpSpPr>
              <p:sp>
                <p:nvSpPr>
                  <p:cNvPr id="47" name="AutoShape 30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4560" y="1735"/>
                    <a:ext cx="680" cy="586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chemeClr val="bg1">
                          <a:alpha val="0"/>
                        </a:schemeClr>
                      </a:gs>
                      <a:gs pos="100000">
                        <a:schemeClr val="bg1">
                          <a:gamma/>
                          <a:tint val="81961"/>
                          <a:invGamma/>
                        </a:schemeClr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48" name="AutoShape 31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4517" y="1709"/>
                    <a:ext cx="678" cy="587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rgbClr val="000080">
                          <a:alpha val="3000"/>
                        </a:srgbClr>
                      </a:gs>
                      <a:gs pos="100000">
                        <a:srgbClr val="00003B"/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4" name="Group 32"/>
                <p:cNvGrpSpPr>
                  <a:grpSpLocks noChangeAspect="1"/>
                </p:cNvGrpSpPr>
                <p:nvPr/>
              </p:nvGrpSpPr>
              <p:grpSpPr bwMode="auto">
                <a:xfrm>
                  <a:off x="4244" y="2205"/>
                  <a:ext cx="631" cy="703"/>
                  <a:chOff x="4244" y="2205"/>
                  <a:chExt cx="631" cy="703"/>
                </a:xfrm>
              </p:grpSpPr>
              <p:sp>
                <p:nvSpPr>
                  <p:cNvPr id="45" name="AutoShape 33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4240" y="2275"/>
                    <a:ext cx="680" cy="586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chemeClr val="bg1">
                          <a:alpha val="0"/>
                        </a:schemeClr>
                      </a:gs>
                      <a:gs pos="100000">
                        <a:schemeClr val="bg1">
                          <a:gamma/>
                          <a:tint val="81961"/>
                          <a:invGamma/>
                        </a:schemeClr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46" name="AutoShape 34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4199" y="2250"/>
                    <a:ext cx="678" cy="587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rgbClr val="000080">
                          <a:alpha val="3000"/>
                        </a:srgbClr>
                      </a:gs>
                      <a:gs pos="100000">
                        <a:srgbClr val="00003B"/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39" name="Line 35"/>
              <p:cNvSpPr>
                <a:spLocks noChangeShapeType="1"/>
              </p:cNvSpPr>
              <p:nvPr/>
            </p:nvSpPr>
            <p:spPr bwMode="auto">
              <a:xfrm>
                <a:off x="1042988" y="793750"/>
                <a:ext cx="7653220" cy="0"/>
              </a:xfrm>
              <a:prstGeom prst="line">
                <a:avLst/>
              </a:prstGeom>
              <a:noFill/>
              <a:ln w="317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pic>
          <p:nvPicPr>
            <p:cNvPr id="36" name="Picture 3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210" b="96547" l="2930" r="9980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24800" y="10885"/>
              <a:ext cx="1085617" cy="76756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8" name="Picture 33" descr="saf_0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33600" y="1897100"/>
            <a:ext cx="4724400" cy="4252876"/>
          </a:xfrm>
          <a:prstGeom prst="rect">
            <a:avLst/>
          </a:prstGeom>
          <a:noFill/>
          <a:ln/>
        </p:spPr>
      </p:pic>
    </p:spTree>
    <p:extLst>
      <p:ext uri="{BB962C8B-B14F-4D97-AF65-F5344CB8AC3E}">
        <p14:creationId xmlns:p14="http://schemas.microsoft.com/office/powerpoint/2010/main" val="1892367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33333E-6 L 0 -0.21111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055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4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:\data d\Sigid - 8\KAIZEN\background-backgrounds-1767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645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4" name="Picture 2" descr="http://www.carsendse.com/wp-content/uploads/2010/04/2010-Lotus-Evora-Concept-Car-Top-Up-View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344" y="916732"/>
            <a:ext cx="8751311" cy="5723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166687" y="-14645"/>
            <a:ext cx="8300921" cy="827306"/>
            <a:chOff x="395288" y="45819"/>
            <a:chExt cx="8300920" cy="827306"/>
          </a:xfrm>
        </p:grpSpPr>
        <p:sp>
          <p:nvSpPr>
            <p:cNvPr id="7" name="Text Box 18"/>
            <p:cNvSpPr txBox="1">
              <a:spLocks noChangeArrowheads="1"/>
            </p:cNvSpPr>
            <p:nvPr/>
          </p:nvSpPr>
          <p:spPr bwMode="auto">
            <a:xfrm>
              <a:off x="971549" y="45819"/>
              <a:ext cx="581025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1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anchor="b">
              <a:spAutoFit/>
            </a:bodyPr>
            <a:lstStyle>
              <a:lvl1pPr>
                <a:defRPr sz="2400" baseline="-25000">
                  <a:solidFill>
                    <a:schemeClr val="tx1"/>
                  </a:solidFill>
                  <a:latin typeface="Kunstler Script" pitchFamily="66" charset="0"/>
                </a:defRPr>
              </a:lvl1pPr>
              <a:lvl2pPr marL="742950" indent="-285750">
                <a:defRPr sz="2400" baseline="-25000">
                  <a:solidFill>
                    <a:schemeClr val="tx1"/>
                  </a:solidFill>
                  <a:latin typeface="Kunstler Script" pitchFamily="66" charset="0"/>
                </a:defRPr>
              </a:lvl2pPr>
              <a:lvl3pPr marL="1143000" indent="-228600">
                <a:defRPr sz="2400" baseline="-25000">
                  <a:solidFill>
                    <a:schemeClr val="tx1"/>
                  </a:solidFill>
                  <a:latin typeface="Kunstler Script" pitchFamily="66" charset="0"/>
                </a:defRPr>
              </a:lvl3pPr>
              <a:lvl4pPr marL="1600200" indent="-228600">
                <a:defRPr sz="2400" baseline="-25000">
                  <a:solidFill>
                    <a:schemeClr val="tx1"/>
                  </a:solidFill>
                  <a:latin typeface="Kunstler Script" pitchFamily="66" charset="0"/>
                </a:defRPr>
              </a:lvl4pPr>
              <a:lvl5pPr marL="2057400" indent="-228600">
                <a:defRPr sz="2400" baseline="-25000">
                  <a:solidFill>
                    <a:schemeClr val="tx1"/>
                  </a:solidFill>
                  <a:latin typeface="Kunstler Script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Kunstler Script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Kunstler Script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Kunstler Script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Kunstler Script" pitchFamily="66" charset="0"/>
                </a:defRPr>
              </a:lvl9pPr>
            </a:lstStyle>
            <a:p>
              <a:r>
                <a:rPr lang="en-US" sz="3600" dirty="0" smtClean="0">
                  <a:solidFill>
                    <a:srgbClr val="99CCFF"/>
                  </a:solidFill>
                  <a:latin typeface="Lucida Sans Unicode" pitchFamily="34" charset="0"/>
                </a:rPr>
                <a:t>D</a:t>
              </a:r>
              <a:r>
                <a:rPr lang="en-US" sz="3600" dirty="0" smtClean="0">
                  <a:solidFill>
                    <a:srgbClr val="C0C0C0"/>
                  </a:solidFill>
                  <a:latin typeface="Lucida Sans Unicode" pitchFamily="34" charset="0"/>
                </a:rPr>
                <a:t>rive Train</a:t>
              </a:r>
              <a:r>
                <a:rPr lang="en-US" sz="3600" baseline="0" dirty="0" smtClean="0">
                  <a:solidFill>
                    <a:srgbClr val="C0C0C0"/>
                  </a:solidFill>
                  <a:latin typeface="Lucida Sans Unicode" pitchFamily="34" charset="0"/>
                </a:rPr>
                <a:t> </a:t>
              </a:r>
              <a:endParaRPr lang="en-US" sz="3600" dirty="0">
                <a:solidFill>
                  <a:srgbClr val="C0C0C0"/>
                </a:solidFill>
                <a:latin typeface="Lucida Sans Unicode" pitchFamily="34" charset="0"/>
              </a:endParaRPr>
            </a:p>
          </p:txBody>
        </p:sp>
        <p:grpSp>
          <p:nvGrpSpPr>
            <p:cNvPr id="8" name="Group 19"/>
            <p:cNvGrpSpPr>
              <a:grpSpLocks noChangeAspect="1"/>
            </p:cNvGrpSpPr>
            <p:nvPr/>
          </p:nvGrpSpPr>
          <p:grpSpPr bwMode="auto">
            <a:xfrm>
              <a:off x="395288" y="304800"/>
              <a:ext cx="503237" cy="568325"/>
              <a:chOff x="3606" y="1117"/>
              <a:chExt cx="1587" cy="1791"/>
            </a:xfrm>
          </p:grpSpPr>
          <p:grpSp>
            <p:nvGrpSpPr>
              <p:cNvPr id="11" name="Group 20"/>
              <p:cNvGrpSpPr>
                <a:grpSpLocks noChangeAspect="1"/>
              </p:cNvGrpSpPr>
              <p:nvPr/>
            </p:nvGrpSpPr>
            <p:grpSpPr bwMode="auto">
              <a:xfrm>
                <a:off x="3606" y="1117"/>
                <a:ext cx="631" cy="703"/>
                <a:chOff x="3606" y="1117"/>
                <a:chExt cx="631" cy="703"/>
              </a:xfrm>
            </p:grpSpPr>
            <p:sp>
              <p:nvSpPr>
                <p:cNvPr id="24" name="AutoShape 21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3604" y="1189"/>
                  <a:ext cx="680" cy="586"/>
                </a:xfrm>
                <a:prstGeom prst="hexagon">
                  <a:avLst>
                    <a:gd name="adj" fmla="val 28876"/>
                    <a:gd name="vf" fmla="val 115470"/>
                  </a:avLst>
                </a:prstGeom>
                <a:gradFill rotWithShape="1">
                  <a:gsLst>
                    <a:gs pos="0">
                      <a:schemeClr val="bg1">
                        <a:alpha val="0"/>
                      </a:schemeClr>
                    </a:gs>
                    <a:gs pos="100000">
                      <a:schemeClr val="bg1">
                        <a:gamma/>
                        <a:tint val="81961"/>
                        <a:invGamma/>
                      </a:schemeClr>
                    </a:gs>
                  </a:gsLst>
                  <a:lin ang="5400000" scaled="1"/>
                </a:gradFill>
                <a:ln w="3175">
                  <a:solidFill>
                    <a:srgbClr val="C0C0C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5" name="AutoShape 22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3561" y="1162"/>
                  <a:ext cx="678" cy="587"/>
                </a:xfrm>
                <a:prstGeom prst="hexagon">
                  <a:avLst>
                    <a:gd name="adj" fmla="val 28876"/>
                    <a:gd name="vf" fmla="val 115470"/>
                  </a:avLst>
                </a:prstGeom>
                <a:gradFill rotWithShape="1">
                  <a:gsLst>
                    <a:gs pos="0">
                      <a:srgbClr val="FF0000">
                        <a:alpha val="3000"/>
                      </a:srgbClr>
                    </a:gs>
                    <a:gs pos="100000">
                      <a:srgbClr val="760000"/>
                    </a:gs>
                  </a:gsLst>
                  <a:lin ang="5400000" scaled="1"/>
                </a:gradFill>
                <a:ln w="3175">
                  <a:solidFill>
                    <a:srgbClr val="C0C0C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2" name="Group 23"/>
              <p:cNvGrpSpPr>
                <a:grpSpLocks noChangeAspect="1"/>
              </p:cNvGrpSpPr>
              <p:nvPr/>
            </p:nvGrpSpPr>
            <p:grpSpPr bwMode="auto">
              <a:xfrm>
                <a:off x="4241" y="1117"/>
                <a:ext cx="631" cy="703"/>
                <a:chOff x="4241" y="1117"/>
                <a:chExt cx="631" cy="703"/>
              </a:xfrm>
            </p:grpSpPr>
            <p:sp>
              <p:nvSpPr>
                <p:cNvPr id="22" name="AutoShape 24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4240" y="1189"/>
                  <a:ext cx="680" cy="586"/>
                </a:xfrm>
                <a:prstGeom prst="hexagon">
                  <a:avLst>
                    <a:gd name="adj" fmla="val 28876"/>
                    <a:gd name="vf" fmla="val 115470"/>
                  </a:avLst>
                </a:prstGeom>
                <a:gradFill rotWithShape="1">
                  <a:gsLst>
                    <a:gs pos="0">
                      <a:schemeClr val="bg1">
                        <a:alpha val="0"/>
                      </a:schemeClr>
                    </a:gs>
                    <a:gs pos="100000">
                      <a:schemeClr val="bg1">
                        <a:gamma/>
                        <a:tint val="81961"/>
                        <a:invGamma/>
                      </a:schemeClr>
                    </a:gs>
                  </a:gsLst>
                  <a:lin ang="5400000" scaled="1"/>
                </a:gradFill>
                <a:ln w="3175">
                  <a:solidFill>
                    <a:srgbClr val="C0C0C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3" name="AutoShape 25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4196" y="1162"/>
                  <a:ext cx="678" cy="587"/>
                </a:xfrm>
                <a:prstGeom prst="hexagon">
                  <a:avLst>
                    <a:gd name="adj" fmla="val 28876"/>
                    <a:gd name="vf" fmla="val 115470"/>
                  </a:avLst>
                </a:prstGeom>
                <a:gradFill rotWithShape="1">
                  <a:gsLst>
                    <a:gs pos="0">
                      <a:srgbClr val="000080">
                        <a:alpha val="3000"/>
                      </a:srgbClr>
                    </a:gs>
                    <a:gs pos="100000">
                      <a:srgbClr val="00003B"/>
                    </a:gs>
                  </a:gsLst>
                  <a:lin ang="5400000" scaled="1"/>
                </a:gradFill>
                <a:ln w="3175">
                  <a:solidFill>
                    <a:srgbClr val="C0C0C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3" name="Group 26"/>
              <p:cNvGrpSpPr>
                <a:grpSpLocks noChangeAspect="1"/>
              </p:cNvGrpSpPr>
              <p:nvPr/>
            </p:nvGrpSpPr>
            <p:grpSpPr bwMode="auto">
              <a:xfrm>
                <a:off x="3924" y="1664"/>
                <a:ext cx="631" cy="703"/>
                <a:chOff x="3924" y="1664"/>
                <a:chExt cx="631" cy="703"/>
              </a:xfrm>
            </p:grpSpPr>
            <p:sp>
              <p:nvSpPr>
                <p:cNvPr id="20" name="AutoShape 27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3924" y="1735"/>
                  <a:ext cx="680" cy="586"/>
                </a:xfrm>
                <a:prstGeom prst="hexagon">
                  <a:avLst>
                    <a:gd name="adj" fmla="val 28876"/>
                    <a:gd name="vf" fmla="val 115470"/>
                  </a:avLst>
                </a:prstGeom>
                <a:gradFill rotWithShape="1">
                  <a:gsLst>
                    <a:gs pos="0">
                      <a:schemeClr val="bg1">
                        <a:alpha val="0"/>
                      </a:schemeClr>
                    </a:gs>
                    <a:gs pos="100000">
                      <a:schemeClr val="bg1">
                        <a:gamma/>
                        <a:tint val="81961"/>
                        <a:invGamma/>
                      </a:schemeClr>
                    </a:gs>
                  </a:gsLst>
                  <a:lin ang="5400000" scaled="1"/>
                </a:gradFill>
                <a:ln w="3175">
                  <a:solidFill>
                    <a:srgbClr val="C0C0C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1" name="AutoShape 28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3879" y="1709"/>
                  <a:ext cx="678" cy="587"/>
                </a:xfrm>
                <a:prstGeom prst="hexagon">
                  <a:avLst>
                    <a:gd name="adj" fmla="val 28876"/>
                    <a:gd name="vf" fmla="val 115470"/>
                  </a:avLst>
                </a:prstGeom>
                <a:gradFill rotWithShape="1">
                  <a:gsLst>
                    <a:gs pos="0">
                      <a:srgbClr val="00FF00">
                        <a:alpha val="3000"/>
                      </a:srgbClr>
                    </a:gs>
                    <a:gs pos="100000">
                      <a:srgbClr val="007600"/>
                    </a:gs>
                  </a:gsLst>
                  <a:lin ang="5400000" scaled="1"/>
                </a:gradFill>
                <a:ln w="3175">
                  <a:solidFill>
                    <a:srgbClr val="C0C0C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4" name="Group 29"/>
              <p:cNvGrpSpPr>
                <a:grpSpLocks noChangeAspect="1"/>
              </p:cNvGrpSpPr>
              <p:nvPr/>
            </p:nvGrpSpPr>
            <p:grpSpPr bwMode="auto">
              <a:xfrm>
                <a:off x="4562" y="1664"/>
                <a:ext cx="631" cy="703"/>
                <a:chOff x="4562" y="1664"/>
                <a:chExt cx="631" cy="703"/>
              </a:xfrm>
            </p:grpSpPr>
            <p:sp>
              <p:nvSpPr>
                <p:cNvPr id="18" name="AutoShape 30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4560" y="1735"/>
                  <a:ext cx="680" cy="586"/>
                </a:xfrm>
                <a:prstGeom prst="hexagon">
                  <a:avLst>
                    <a:gd name="adj" fmla="val 28876"/>
                    <a:gd name="vf" fmla="val 115470"/>
                  </a:avLst>
                </a:prstGeom>
                <a:gradFill rotWithShape="1">
                  <a:gsLst>
                    <a:gs pos="0">
                      <a:schemeClr val="bg1">
                        <a:alpha val="0"/>
                      </a:schemeClr>
                    </a:gs>
                    <a:gs pos="100000">
                      <a:schemeClr val="bg1">
                        <a:gamma/>
                        <a:tint val="81961"/>
                        <a:invGamma/>
                      </a:schemeClr>
                    </a:gs>
                  </a:gsLst>
                  <a:lin ang="5400000" scaled="1"/>
                </a:gradFill>
                <a:ln w="3175">
                  <a:solidFill>
                    <a:srgbClr val="C0C0C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9" name="AutoShape 31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4517" y="1709"/>
                  <a:ext cx="678" cy="587"/>
                </a:xfrm>
                <a:prstGeom prst="hexagon">
                  <a:avLst>
                    <a:gd name="adj" fmla="val 28876"/>
                    <a:gd name="vf" fmla="val 115470"/>
                  </a:avLst>
                </a:prstGeom>
                <a:gradFill rotWithShape="1">
                  <a:gsLst>
                    <a:gs pos="0">
                      <a:srgbClr val="000080">
                        <a:alpha val="3000"/>
                      </a:srgbClr>
                    </a:gs>
                    <a:gs pos="100000">
                      <a:srgbClr val="00003B"/>
                    </a:gs>
                  </a:gsLst>
                  <a:lin ang="5400000" scaled="1"/>
                </a:gradFill>
                <a:ln w="3175">
                  <a:solidFill>
                    <a:srgbClr val="C0C0C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5" name="Group 32"/>
              <p:cNvGrpSpPr>
                <a:grpSpLocks noChangeAspect="1"/>
              </p:cNvGrpSpPr>
              <p:nvPr/>
            </p:nvGrpSpPr>
            <p:grpSpPr bwMode="auto">
              <a:xfrm>
                <a:off x="4244" y="2205"/>
                <a:ext cx="631" cy="703"/>
                <a:chOff x="4244" y="2205"/>
                <a:chExt cx="631" cy="703"/>
              </a:xfrm>
            </p:grpSpPr>
            <p:sp>
              <p:nvSpPr>
                <p:cNvPr id="16" name="AutoShape 33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4240" y="2275"/>
                  <a:ext cx="680" cy="586"/>
                </a:xfrm>
                <a:prstGeom prst="hexagon">
                  <a:avLst>
                    <a:gd name="adj" fmla="val 28876"/>
                    <a:gd name="vf" fmla="val 115470"/>
                  </a:avLst>
                </a:prstGeom>
                <a:gradFill rotWithShape="1">
                  <a:gsLst>
                    <a:gs pos="0">
                      <a:schemeClr val="bg1">
                        <a:alpha val="0"/>
                      </a:schemeClr>
                    </a:gs>
                    <a:gs pos="100000">
                      <a:schemeClr val="bg1">
                        <a:gamma/>
                        <a:tint val="81961"/>
                        <a:invGamma/>
                      </a:schemeClr>
                    </a:gs>
                  </a:gsLst>
                  <a:lin ang="5400000" scaled="1"/>
                </a:gradFill>
                <a:ln w="3175">
                  <a:solidFill>
                    <a:srgbClr val="C0C0C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7" name="AutoShape 34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4199" y="2250"/>
                  <a:ext cx="678" cy="587"/>
                </a:xfrm>
                <a:prstGeom prst="hexagon">
                  <a:avLst>
                    <a:gd name="adj" fmla="val 28876"/>
                    <a:gd name="vf" fmla="val 115470"/>
                  </a:avLst>
                </a:prstGeom>
                <a:gradFill rotWithShape="1">
                  <a:gsLst>
                    <a:gs pos="0">
                      <a:srgbClr val="000080">
                        <a:alpha val="3000"/>
                      </a:srgbClr>
                    </a:gs>
                    <a:gs pos="100000">
                      <a:srgbClr val="00003B"/>
                    </a:gs>
                  </a:gsLst>
                  <a:lin ang="5400000" scaled="1"/>
                </a:gradFill>
                <a:ln w="3175">
                  <a:solidFill>
                    <a:srgbClr val="C0C0C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10" name="Line 35"/>
            <p:cNvSpPr>
              <a:spLocks noChangeShapeType="1"/>
            </p:cNvSpPr>
            <p:nvPr/>
          </p:nvSpPr>
          <p:spPr bwMode="auto">
            <a:xfrm>
              <a:off x="1042988" y="793750"/>
              <a:ext cx="7653220" cy="0"/>
            </a:xfrm>
            <a:prstGeom prst="line">
              <a:avLst/>
            </a:prstGeom>
            <a:noFill/>
            <a:ln w="3175">
              <a:solidFill>
                <a:srgbClr val="C0C0C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8" name="Picture 6" descr="http://image.trucktrend.com/f/features/gear/163_1305_product_spotlight_nitto_nt421q_all_season_tire/46625563/Nitto-NT421Q-All-Season-Tire-tread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236511" y="3714994"/>
            <a:ext cx="419124" cy="532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93965" y="851314"/>
            <a:ext cx="8751311" cy="5823341"/>
          </a:xfrm>
          <a:prstGeom prst="rect">
            <a:avLst/>
          </a:prstGeom>
          <a:solidFill>
            <a:schemeClr val="tx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ounded Rectangle 30"/>
          <p:cNvSpPr/>
          <p:nvPr/>
        </p:nvSpPr>
        <p:spPr>
          <a:xfrm>
            <a:off x="2873082" y="3130653"/>
            <a:ext cx="708318" cy="1060347"/>
          </a:xfrm>
          <a:prstGeom prst="roundRect">
            <a:avLst/>
          </a:prstGeom>
          <a:solidFill>
            <a:srgbClr val="FF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 smtClean="0"/>
              <a:t>Engine</a:t>
            </a:r>
            <a:endParaRPr lang="id-ID" dirty="0"/>
          </a:p>
        </p:txBody>
      </p:sp>
      <p:sp>
        <p:nvSpPr>
          <p:cNvPr id="32" name="Rounded Rectangle 31"/>
          <p:cNvSpPr/>
          <p:nvPr/>
        </p:nvSpPr>
        <p:spPr>
          <a:xfrm>
            <a:off x="3581400" y="3435230"/>
            <a:ext cx="1060774" cy="546206"/>
          </a:xfrm>
          <a:prstGeom prst="roundRect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>
                <a:solidFill>
                  <a:schemeClr val="tx1"/>
                </a:solidFill>
              </a:rPr>
              <a:t>Transmisi</a:t>
            </a:r>
            <a:endParaRPr lang="id-ID" sz="1600" dirty="0">
              <a:solidFill>
                <a:schemeClr val="tx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052205" y="2665161"/>
            <a:ext cx="103350" cy="2046172"/>
          </a:xfrm>
          <a:prstGeom prst="rect">
            <a:avLst/>
          </a:prstGeom>
          <a:solidFill>
            <a:schemeClr val="accent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38" name="Picture 6" descr="http://image.trucktrend.com/f/features/gear/163_1305_product_spotlight_nitto_nt421q_all_season_tire/46625563/Nitto-NT421Q-All-Season-Tire-tread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961301" y="1885101"/>
            <a:ext cx="822653" cy="1045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6" descr="http://image.trucktrend.com/f/features/gear/163_1305_product_spotlight_nitto_nt421q_all_season_tire/46625563/Nitto-NT421Q-All-Season-Tire-tread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664846" y="4460356"/>
            <a:ext cx="822653" cy="1045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6" descr="http://image.trucktrend.com/f/features/gear/163_1305_product_spotlight_nitto_nt421q_all_season_tire/46625563/Nitto-NT421Q-All-Season-Tire-tread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664845" y="1885102"/>
            <a:ext cx="822653" cy="1045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6" descr="http://image.trucktrend.com/f/features/gear/163_1305_product_spotlight_nitto_nt421q_all_season_tire/46625563/Nitto-NT421Q-All-Season-Tire-tread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954301" y="4460355"/>
            <a:ext cx="822653" cy="1045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1905000" y="916732"/>
            <a:ext cx="531267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KLASIFIKASI KENDARAAN BERDASARKAN 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METODE PENGGERAK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590800" y="5862935"/>
            <a:ext cx="42959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M</a:t>
            </a:r>
            <a:r>
              <a:rPr lang="en-US" sz="2400" dirty="0" smtClean="0">
                <a:solidFill>
                  <a:schemeClr val="bg1"/>
                </a:solidFill>
              </a:rPr>
              <a:t>R  ( </a:t>
            </a:r>
            <a:r>
              <a:rPr lang="en-US" sz="2400" dirty="0" err="1" smtClean="0">
                <a:solidFill>
                  <a:schemeClr val="bg1"/>
                </a:solidFill>
              </a:rPr>
              <a:t>Midle</a:t>
            </a:r>
            <a:r>
              <a:rPr lang="en-US" sz="2400" dirty="0" smtClean="0">
                <a:solidFill>
                  <a:schemeClr val="bg1"/>
                </a:solidFill>
              </a:rPr>
              <a:t> Engine – Rear Drive )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038937" y="6536368"/>
            <a:ext cx="2105063" cy="307777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14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Technical Training Section</a:t>
            </a:r>
            <a:endParaRPr lang="en-US" sz="14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640998" y="3671043"/>
            <a:ext cx="2397940" cy="1008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6819890" y="3484867"/>
            <a:ext cx="463869" cy="42605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" name="Picture 4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210" b="96547" l="2930" r="998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10885"/>
            <a:ext cx="1085617" cy="7675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3568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0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26" grpId="0" animBg="1"/>
      <p:bldP spid="43" grpId="0"/>
      <p:bldP spid="27" grpId="0" animBg="1"/>
      <p:bldP spid="29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5D624-5C37-426B-8501-7E3EB923D971}" type="slidenum">
              <a:rPr lang="ja-JP" altLang="en-US"/>
              <a:pPr/>
              <a:t>60</a:t>
            </a:fld>
            <a:endParaRPr lang="en-US" altLang="ja-JP"/>
          </a:p>
        </p:txBody>
      </p:sp>
      <p:pic>
        <p:nvPicPr>
          <p:cNvPr id="27853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533400"/>
            <a:ext cx="6705600" cy="60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8533" name="Rectangle 5"/>
          <p:cNvSpPr>
            <a:spLocks noChangeArrowheads="1"/>
          </p:cNvSpPr>
          <p:nvPr/>
        </p:nvSpPr>
        <p:spPr bwMode="auto">
          <a:xfrm>
            <a:off x="0" y="1143000"/>
            <a:ext cx="8077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Clr>
                <a:schemeClr val="tx2"/>
              </a:buClr>
              <a:buFont typeface="Webdings" pitchFamily="18" charset="2"/>
              <a:buChar char="¤"/>
            </a:pPr>
            <a:r>
              <a:rPr lang="en-US" altLang="ja-JP" sz="2000" b="1">
                <a:solidFill>
                  <a:srgbClr val="0000FF"/>
                </a:solidFill>
                <a:latin typeface="Gill Sans MT" pitchFamily="34" charset="0"/>
                <a:ea typeface="Arial Unicode MS" pitchFamily="34" charset="-128"/>
                <a:cs typeface="Arial Unicode MS" pitchFamily="34" charset="-128"/>
              </a:rPr>
              <a:t>Komponen</a:t>
            </a:r>
          </a:p>
        </p:txBody>
      </p:sp>
    </p:spTree>
    <p:extLst>
      <p:ext uri="{BB962C8B-B14F-4D97-AF65-F5344CB8AC3E}">
        <p14:creationId xmlns:p14="http://schemas.microsoft.com/office/powerpoint/2010/main" val="3632388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21670-DF11-433F-B0BC-911BA58F763B}" type="slidenum">
              <a:rPr lang="ja-JP" altLang="en-US"/>
              <a:pPr/>
              <a:t>61</a:t>
            </a:fld>
            <a:endParaRPr lang="en-US" altLang="ja-JP"/>
          </a:p>
        </p:txBody>
      </p:sp>
      <p:sp>
        <p:nvSpPr>
          <p:cNvPr id="158725" name="Rectangle 5"/>
          <p:cNvSpPr>
            <a:spLocks noChangeArrowheads="1"/>
          </p:cNvSpPr>
          <p:nvPr/>
        </p:nvSpPr>
        <p:spPr bwMode="auto">
          <a:xfrm>
            <a:off x="304800" y="914400"/>
            <a:ext cx="67818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FontTx/>
              <a:buChar char="•"/>
            </a:pPr>
            <a:r>
              <a:rPr lang="en-US" altLang="ja-JP" sz="1600" b="1">
                <a:solidFill>
                  <a:srgbClr val="0000FF"/>
                </a:solidFill>
                <a:latin typeface="Verdana" pitchFamily="34" charset="0"/>
                <a:ea typeface="Arial Unicode MS" pitchFamily="34" charset="-128"/>
                <a:cs typeface="Arial Unicode MS" pitchFamily="34" charset="-128"/>
              </a:rPr>
              <a:t>Supplemental Restraint System, Tipe Air Bag</a:t>
            </a:r>
          </a:p>
        </p:txBody>
      </p:sp>
      <p:pic>
        <p:nvPicPr>
          <p:cNvPr id="158730" name="Picture 10" descr="AB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981200"/>
            <a:ext cx="7315200" cy="3629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8731" name="Text Box 11"/>
          <p:cNvSpPr txBox="1">
            <a:spLocks noChangeArrowheads="1"/>
          </p:cNvSpPr>
          <p:nvPr/>
        </p:nvSpPr>
        <p:spPr bwMode="auto">
          <a:xfrm>
            <a:off x="295275" y="3440113"/>
            <a:ext cx="1690688" cy="609600"/>
          </a:xfrm>
          <a:prstGeom prst="rect">
            <a:avLst/>
          </a:prstGeom>
          <a:solidFill>
            <a:srgbClr val="4D4D4D">
              <a:alpha val="67999"/>
            </a:srgbClr>
          </a:solidFill>
          <a:ln w="28575">
            <a:solidFill>
              <a:srgbClr val="FF99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ja-JP" sz="1600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rPr>
              <a:t>Dual-stage</a:t>
            </a:r>
            <a:br>
              <a:rPr lang="en-US" altLang="ja-JP" sz="1600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rPr>
            </a:br>
            <a:r>
              <a:rPr lang="en-US" altLang="ja-JP" sz="1600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rPr>
              <a:t>Front Airbags</a:t>
            </a:r>
          </a:p>
        </p:txBody>
      </p:sp>
      <p:sp>
        <p:nvSpPr>
          <p:cNvPr id="158732" name="Line 12"/>
          <p:cNvSpPr>
            <a:spLocks noChangeShapeType="1"/>
          </p:cNvSpPr>
          <p:nvPr/>
        </p:nvSpPr>
        <p:spPr bwMode="auto">
          <a:xfrm flipV="1">
            <a:off x="1752600" y="4694238"/>
            <a:ext cx="461963" cy="601662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8733" name="Text Box 13"/>
          <p:cNvSpPr txBox="1">
            <a:spLocks noChangeArrowheads="1"/>
          </p:cNvSpPr>
          <p:nvPr/>
        </p:nvSpPr>
        <p:spPr bwMode="auto">
          <a:xfrm>
            <a:off x="228600" y="5295900"/>
            <a:ext cx="2632075" cy="609600"/>
          </a:xfrm>
          <a:prstGeom prst="rect">
            <a:avLst/>
          </a:prstGeom>
          <a:solidFill>
            <a:srgbClr val="000000">
              <a:alpha val="50000"/>
            </a:srgbClr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ja-JP" sz="1600" b="1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rPr>
              <a:t>Knee Airbag</a:t>
            </a:r>
            <a:br>
              <a:rPr lang="en-US" altLang="ja-JP" sz="1600" b="1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rPr>
            </a:br>
            <a:r>
              <a:rPr lang="en-US" altLang="ja-JP" sz="1600" b="1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rPr>
              <a:t>(Driver’s Seat Only)</a:t>
            </a:r>
          </a:p>
        </p:txBody>
      </p:sp>
      <p:sp>
        <p:nvSpPr>
          <p:cNvPr id="158734" name="Text Box 14"/>
          <p:cNvSpPr txBox="1">
            <a:spLocks noChangeArrowheads="1"/>
          </p:cNvSpPr>
          <p:nvPr/>
        </p:nvSpPr>
        <p:spPr bwMode="auto">
          <a:xfrm>
            <a:off x="6410325" y="5943600"/>
            <a:ext cx="2514600" cy="365125"/>
          </a:xfrm>
          <a:prstGeom prst="rect">
            <a:avLst/>
          </a:prstGeom>
          <a:noFill/>
          <a:ln w="28575">
            <a:solidFill>
              <a:srgbClr val="FF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ja-JP" sz="1600">
                <a:latin typeface="Verdana" pitchFamily="34" charset="0"/>
                <a:ea typeface="ＭＳ Ｐゴシック" pitchFamily="34" charset="-128"/>
              </a:rPr>
              <a:t>Curtain Shield Airbag</a:t>
            </a:r>
          </a:p>
        </p:txBody>
      </p:sp>
      <p:sp>
        <p:nvSpPr>
          <p:cNvPr id="158735" name="Line 15"/>
          <p:cNvSpPr>
            <a:spLocks noChangeShapeType="1"/>
          </p:cNvSpPr>
          <p:nvPr/>
        </p:nvSpPr>
        <p:spPr bwMode="auto">
          <a:xfrm flipH="1" flipV="1">
            <a:off x="2000250" y="3783013"/>
            <a:ext cx="833438" cy="693737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8736" name="Line 16"/>
          <p:cNvSpPr>
            <a:spLocks noChangeShapeType="1"/>
          </p:cNvSpPr>
          <p:nvPr/>
        </p:nvSpPr>
        <p:spPr bwMode="auto">
          <a:xfrm flipH="1">
            <a:off x="2000250" y="3159125"/>
            <a:ext cx="614363" cy="623888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8737" name="Line 17"/>
          <p:cNvSpPr>
            <a:spLocks noChangeShapeType="1"/>
          </p:cNvSpPr>
          <p:nvPr/>
        </p:nvSpPr>
        <p:spPr bwMode="auto">
          <a:xfrm flipH="1" flipV="1">
            <a:off x="5922963" y="5522913"/>
            <a:ext cx="1173162" cy="411162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8738" name="Text Box 18"/>
          <p:cNvSpPr txBox="1">
            <a:spLocks noChangeArrowheads="1"/>
          </p:cNvSpPr>
          <p:nvPr/>
        </p:nvSpPr>
        <p:spPr bwMode="auto">
          <a:xfrm>
            <a:off x="4191000" y="5789613"/>
            <a:ext cx="1562100" cy="609600"/>
          </a:xfrm>
          <a:prstGeom prst="rect">
            <a:avLst/>
          </a:prstGeom>
          <a:noFill/>
          <a:ln w="28575">
            <a:solidFill>
              <a:srgbClr val="FF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ja-JP" sz="1600">
                <a:latin typeface="Verdana" pitchFamily="34" charset="0"/>
                <a:ea typeface="ＭＳ Ｐゴシック" pitchFamily="34" charset="-128"/>
              </a:rPr>
              <a:t>Side Airbags Size Up</a:t>
            </a:r>
          </a:p>
        </p:txBody>
      </p:sp>
      <p:sp>
        <p:nvSpPr>
          <p:cNvPr id="158739" name="Line 19"/>
          <p:cNvSpPr>
            <a:spLocks noChangeShapeType="1"/>
          </p:cNvSpPr>
          <p:nvPr/>
        </p:nvSpPr>
        <p:spPr bwMode="auto">
          <a:xfrm>
            <a:off x="4000500" y="5257800"/>
            <a:ext cx="857250" cy="531813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757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18E90-E938-4B0F-A231-7BD0CC918AB6}" type="slidenum">
              <a:rPr lang="ja-JP" altLang="en-US"/>
              <a:pPr/>
              <a:t>62</a:t>
            </a:fld>
            <a:endParaRPr lang="en-US" altLang="ja-JP"/>
          </a:p>
        </p:txBody>
      </p:sp>
      <p:pic>
        <p:nvPicPr>
          <p:cNvPr id="25907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clrChange>
              <a:clrFrom>
                <a:srgbClr val="CFECEE"/>
              </a:clrFrom>
              <a:clrTo>
                <a:srgbClr val="CFEC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7" t="1563" r="4576" b="1563"/>
          <a:stretch>
            <a:fillRect/>
          </a:stretch>
        </p:blipFill>
        <p:spPr>
          <a:xfrm>
            <a:off x="796925" y="2286000"/>
            <a:ext cx="3109913" cy="4191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9075" name="Rectangle 3"/>
          <p:cNvSpPr>
            <a:spLocks noChangeArrowheads="1"/>
          </p:cNvSpPr>
          <p:nvPr/>
        </p:nvSpPr>
        <p:spPr bwMode="auto">
          <a:xfrm>
            <a:off x="381000" y="1143000"/>
            <a:ext cx="8077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Clr>
                <a:schemeClr val="tx2"/>
              </a:buClr>
              <a:buFont typeface="Webdings" pitchFamily="18" charset="2"/>
              <a:buChar char="¤"/>
            </a:pPr>
            <a:r>
              <a:rPr lang="en-US" altLang="ja-JP" sz="2000" b="1" dirty="0">
                <a:solidFill>
                  <a:srgbClr val="0000FF"/>
                </a:solidFill>
                <a:latin typeface="Gill Sans MT" pitchFamily="34" charset="0"/>
                <a:ea typeface="Arial Unicode MS" pitchFamily="34" charset="-128"/>
                <a:cs typeface="Arial Unicode MS" pitchFamily="34" charset="-128"/>
              </a:rPr>
              <a:t>Supplemental Restraint System, Air Bag</a:t>
            </a:r>
          </a:p>
          <a:p>
            <a:pPr marL="342900" indent="-342900" eaLnBrk="1" hangingPunct="1">
              <a:spcBef>
                <a:spcPct val="20000"/>
              </a:spcBef>
            </a:pPr>
            <a:r>
              <a:rPr lang="en-US" altLang="ja-JP" sz="2000" b="1" dirty="0">
                <a:solidFill>
                  <a:srgbClr val="0000FF"/>
                </a:solidFill>
                <a:latin typeface="Gill Sans MT" pitchFamily="34" charset="0"/>
                <a:ea typeface="Arial Unicode MS" pitchFamily="34" charset="-128"/>
                <a:cs typeface="Arial Unicode MS" pitchFamily="34" charset="-128"/>
              </a:rPr>
              <a:t>	</a:t>
            </a:r>
            <a:r>
              <a:rPr lang="en-US" altLang="ja-JP" sz="2000" b="1" dirty="0" err="1">
                <a:solidFill>
                  <a:srgbClr val="0000FF"/>
                </a:solidFill>
                <a:latin typeface="Gill Sans MT" pitchFamily="34" charset="0"/>
                <a:ea typeface="Arial Unicode MS" pitchFamily="34" charset="-128"/>
                <a:cs typeface="Arial Unicode MS" pitchFamily="34" charset="-128"/>
              </a:rPr>
              <a:t>Pelindung</a:t>
            </a:r>
            <a:r>
              <a:rPr lang="en-US" altLang="ja-JP" sz="2000" b="1" dirty="0">
                <a:solidFill>
                  <a:srgbClr val="0000FF"/>
                </a:solidFill>
                <a:latin typeface="Gill Sans MT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altLang="ja-JP" sz="2000" b="1" dirty="0" err="1">
                <a:solidFill>
                  <a:srgbClr val="0000FF"/>
                </a:solidFill>
                <a:latin typeface="Gill Sans MT" pitchFamily="34" charset="0"/>
                <a:ea typeface="Arial Unicode MS" pitchFamily="34" charset="-128"/>
                <a:cs typeface="Arial Unicode MS" pitchFamily="34" charset="-128"/>
              </a:rPr>
              <a:t>penumpang</a:t>
            </a:r>
            <a:r>
              <a:rPr lang="en-US" altLang="ja-JP" sz="2000" b="1" dirty="0">
                <a:solidFill>
                  <a:srgbClr val="0000FF"/>
                </a:solidFill>
                <a:latin typeface="Gill Sans MT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altLang="ja-JP" sz="2000" b="1" dirty="0" err="1">
                <a:solidFill>
                  <a:srgbClr val="0000FF"/>
                </a:solidFill>
                <a:latin typeface="Gill Sans MT" pitchFamily="34" charset="0"/>
                <a:ea typeface="Arial Unicode MS" pitchFamily="34" charset="-128"/>
                <a:cs typeface="Arial Unicode MS" pitchFamily="34" charset="-128"/>
              </a:rPr>
              <a:t>saat</a:t>
            </a:r>
            <a:r>
              <a:rPr lang="en-US" altLang="ja-JP" sz="2000" b="1" dirty="0">
                <a:solidFill>
                  <a:srgbClr val="0000FF"/>
                </a:solidFill>
                <a:latin typeface="Gill Sans MT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altLang="ja-JP" sz="2000" b="1" dirty="0" err="1">
                <a:solidFill>
                  <a:srgbClr val="0000FF"/>
                </a:solidFill>
                <a:latin typeface="Gill Sans MT" pitchFamily="34" charset="0"/>
                <a:ea typeface="Arial Unicode MS" pitchFamily="34" charset="-128"/>
                <a:cs typeface="Arial Unicode MS" pitchFamily="34" charset="-128"/>
              </a:rPr>
              <a:t>terjadi</a:t>
            </a:r>
            <a:r>
              <a:rPr lang="en-US" altLang="ja-JP" sz="2000" b="1" dirty="0">
                <a:solidFill>
                  <a:srgbClr val="0000FF"/>
                </a:solidFill>
                <a:latin typeface="Gill Sans MT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altLang="ja-JP" sz="2000" b="1" dirty="0" err="1">
                <a:solidFill>
                  <a:srgbClr val="0000FF"/>
                </a:solidFill>
                <a:latin typeface="Gill Sans MT" pitchFamily="34" charset="0"/>
                <a:ea typeface="Arial Unicode MS" pitchFamily="34" charset="-128"/>
                <a:cs typeface="Arial Unicode MS" pitchFamily="34" charset="-128"/>
              </a:rPr>
              <a:t>tabrakan</a:t>
            </a:r>
            <a:endParaRPr lang="en-US" altLang="ja-JP" sz="2000" b="1" dirty="0">
              <a:solidFill>
                <a:srgbClr val="0000FF"/>
              </a:solidFill>
              <a:latin typeface="Gill Sans MT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259076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clrChange>
              <a:clrFrom>
                <a:srgbClr val="CFECEE"/>
              </a:clrFrom>
              <a:clrTo>
                <a:srgbClr val="CFEC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6" t="1563" r="1581" b="1563"/>
          <a:stretch>
            <a:fillRect/>
          </a:stretch>
        </p:blipFill>
        <p:spPr>
          <a:xfrm>
            <a:off x="4443413" y="2286000"/>
            <a:ext cx="3176587" cy="4191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9078" name="Text Box 6"/>
          <p:cNvSpPr txBox="1">
            <a:spLocks noChangeArrowheads="1"/>
          </p:cNvSpPr>
          <p:nvPr/>
        </p:nvSpPr>
        <p:spPr bwMode="auto">
          <a:xfrm>
            <a:off x="8747125" y="6292850"/>
            <a:ext cx="4095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 sz="1600" b="1">
                <a:solidFill>
                  <a:schemeClr val="bg1"/>
                </a:solidFill>
                <a:latin typeface="Gill Sans MT" pitchFamily="34" charset="0"/>
              </a:rPr>
              <a:t>84</a:t>
            </a:r>
          </a:p>
        </p:txBody>
      </p:sp>
    </p:spTree>
    <p:extLst>
      <p:ext uri="{BB962C8B-B14F-4D97-AF65-F5344CB8AC3E}">
        <p14:creationId xmlns:p14="http://schemas.microsoft.com/office/powerpoint/2010/main" val="13189848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80FFD-5825-4FA6-8269-CBA2437774D1}" type="slidenum">
              <a:rPr lang="ja-JP" altLang="en-US"/>
              <a:pPr/>
              <a:t>63</a:t>
            </a:fld>
            <a:endParaRPr lang="en-US" altLang="ja-JP"/>
          </a:p>
        </p:txBody>
      </p:sp>
      <p:sp>
        <p:nvSpPr>
          <p:cNvPr id="261122" name="Rectangle 2"/>
          <p:cNvSpPr>
            <a:spLocks noChangeArrowheads="1"/>
          </p:cNvSpPr>
          <p:nvPr/>
        </p:nvSpPr>
        <p:spPr bwMode="auto">
          <a:xfrm>
            <a:off x="381000" y="1371600"/>
            <a:ext cx="84582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Clr>
                <a:schemeClr val="tx2"/>
              </a:buClr>
              <a:buFont typeface="Webdings" pitchFamily="18" charset="2"/>
              <a:buChar char="¤"/>
            </a:pPr>
            <a:r>
              <a:rPr lang="en-US" altLang="ja-JP" sz="2400" b="1">
                <a:latin typeface="Gill Sans MT" pitchFamily="34" charset="0"/>
                <a:ea typeface="Arial Unicode MS" pitchFamily="34" charset="-128"/>
                <a:cs typeface="Arial Unicode MS" pitchFamily="34" charset="-128"/>
              </a:rPr>
              <a:t>Video Supplemental Restraint System, Air Bag Depan</a:t>
            </a:r>
          </a:p>
        </p:txBody>
      </p:sp>
      <p:pic>
        <p:nvPicPr>
          <p:cNvPr id="261123" name="EX01.mpg">
            <a:hlinkClick r:id="" action="ppaction://media"/>
          </p:cNvPr>
          <p:cNvPicPr>
            <a:picLocks noGrp="1" noRot="1" noChangeAspect="1" noChangeArrowheads="1"/>
          </p:cNvPicPr>
          <p:nvPr>
            <p:ph idx="1"/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43000" y="2019300"/>
            <a:ext cx="6553200" cy="4470400"/>
          </a:xfrm>
        </p:spPr>
      </p:pic>
      <p:sp>
        <p:nvSpPr>
          <p:cNvPr id="261125" name="Text Box 5"/>
          <p:cNvSpPr txBox="1">
            <a:spLocks noChangeArrowheads="1"/>
          </p:cNvSpPr>
          <p:nvPr/>
        </p:nvSpPr>
        <p:spPr bwMode="auto">
          <a:xfrm>
            <a:off x="8747125" y="6292850"/>
            <a:ext cx="4095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 sz="1600" b="1">
                <a:solidFill>
                  <a:schemeClr val="bg1"/>
                </a:solidFill>
                <a:latin typeface="Gill Sans MT" pitchFamily="34" charset="0"/>
              </a:rPr>
              <a:t>84</a:t>
            </a:r>
          </a:p>
        </p:txBody>
      </p:sp>
    </p:spTree>
    <p:extLst>
      <p:ext uri="{BB962C8B-B14F-4D97-AF65-F5344CB8AC3E}">
        <p14:creationId xmlns:p14="http://schemas.microsoft.com/office/powerpoint/2010/main" val="1494477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11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611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1123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61123"/>
                </p:tgtEl>
              </p:cMediaNode>
            </p:video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5A1E13-854E-424A-9133-3C5B0CD1AD81}" type="slidenum">
              <a:rPr lang="ja-JP" altLang="en-US"/>
              <a:pPr/>
              <a:t>64</a:t>
            </a:fld>
            <a:endParaRPr lang="en-US" altLang="ja-JP"/>
          </a:p>
        </p:txBody>
      </p:sp>
      <p:sp>
        <p:nvSpPr>
          <p:cNvPr id="262146" name="Rectangle 2"/>
          <p:cNvSpPr>
            <a:spLocks noChangeArrowheads="1"/>
          </p:cNvSpPr>
          <p:nvPr/>
        </p:nvSpPr>
        <p:spPr bwMode="auto">
          <a:xfrm>
            <a:off x="304800" y="1219200"/>
            <a:ext cx="82296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Clr>
                <a:schemeClr val="tx2"/>
              </a:buClr>
              <a:buFont typeface="Webdings" pitchFamily="18" charset="2"/>
              <a:buChar char="¤"/>
            </a:pPr>
            <a:r>
              <a:rPr lang="en-US" altLang="ja-JP" sz="2000" b="1">
                <a:latin typeface="Gill Sans MT" pitchFamily="34" charset="0"/>
                <a:ea typeface="Arial Unicode MS" pitchFamily="34" charset="-128"/>
                <a:cs typeface="Arial Unicode MS" pitchFamily="34" charset="-128"/>
              </a:rPr>
              <a:t>Video Supplemental Restraint System, Air Bag Curtain-Shield</a:t>
            </a:r>
          </a:p>
        </p:txBody>
      </p:sp>
      <p:pic>
        <p:nvPicPr>
          <p:cNvPr id="262147" name="EX02.mpg">
            <a:hlinkClick r:id="" action="ppaction://media"/>
          </p:cNvPr>
          <p:cNvPicPr>
            <a:picLocks noGrp="1" noRot="1" noChangeAspect="1" noChangeArrowheads="1"/>
          </p:cNvPicPr>
          <p:nvPr>
            <p:ph idx="1"/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82650" y="1754188"/>
            <a:ext cx="6813550" cy="4646612"/>
          </a:xfrm>
        </p:spPr>
      </p:pic>
      <p:sp>
        <p:nvSpPr>
          <p:cNvPr id="262149" name="Text Box 5"/>
          <p:cNvSpPr txBox="1">
            <a:spLocks noChangeArrowheads="1"/>
          </p:cNvSpPr>
          <p:nvPr/>
        </p:nvSpPr>
        <p:spPr bwMode="auto">
          <a:xfrm>
            <a:off x="8747125" y="6292850"/>
            <a:ext cx="4095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 sz="1600" b="1">
                <a:solidFill>
                  <a:schemeClr val="bg1"/>
                </a:solidFill>
                <a:latin typeface="Gill Sans MT" pitchFamily="34" charset="0"/>
              </a:rPr>
              <a:t>84</a:t>
            </a:r>
          </a:p>
        </p:txBody>
      </p:sp>
    </p:spTree>
    <p:extLst>
      <p:ext uri="{BB962C8B-B14F-4D97-AF65-F5344CB8AC3E}">
        <p14:creationId xmlns:p14="http://schemas.microsoft.com/office/powerpoint/2010/main" val="734975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2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621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2147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62147"/>
                </p:tgtEl>
              </p:cMediaNode>
            </p:video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E3441-2B36-4B50-8366-F30C107BE9FB}" type="slidenum">
              <a:rPr lang="ja-JP" altLang="en-US"/>
              <a:pPr/>
              <a:t>65</a:t>
            </a:fld>
            <a:endParaRPr lang="en-US" altLang="ja-JP"/>
          </a:p>
        </p:txBody>
      </p:sp>
      <p:pic>
        <p:nvPicPr>
          <p:cNvPr id="177158" name="Picture 6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5750" y="1898650"/>
            <a:ext cx="3459163" cy="4419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7160" name="Picture 8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57625" y="3108325"/>
            <a:ext cx="5026025" cy="3209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7157" name="Rectangle 5"/>
          <p:cNvSpPr>
            <a:spLocks noChangeArrowheads="1"/>
          </p:cNvSpPr>
          <p:nvPr/>
        </p:nvSpPr>
        <p:spPr bwMode="auto">
          <a:xfrm>
            <a:off x="304800" y="914400"/>
            <a:ext cx="82296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FontTx/>
              <a:buChar char="•"/>
            </a:pPr>
            <a:r>
              <a:rPr lang="en-US" altLang="ja-JP" sz="1600" b="1">
                <a:solidFill>
                  <a:srgbClr val="0000FF"/>
                </a:solidFill>
                <a:latin typeface="Verdana" pitchFamily="34" charset="0"/>
                <a:ea typeface="Arial Unicode MS" pitchFamily="34" charset="-128"/>
                <a:cs typeface="Arial Unicode MS" pitchFamily="34" charset="-128"/>
              </a:rPr>
              <a:t>Supplemental Restraint System</a:t>
            </a:r>
          </a:p>
          <a:p>
            <a:pPr marL="342900" indent="-342900" eaLnBrk="1" hangingPunct="1">
              <a:spcBef>
                <a:spcPct val="20000"/>
              </a:spcBef>
            </a:pPr>
            <a:r>
              <a:rPr lang="en-US" altLang="ja-JP" sz="1600" b="1">
                <a:solidFill>
                  <a:srgbClr val="0000FF"/>
                </a:solidFill>
                <a:latin typeface="Verdana" pitchFamily="34" charset="0"/>
                <a:ea typeface="Arial Unicode MS" pitchFamily="34" charset="-128"/>
                <a:cs typeface="Arial Unicode MS" pitchFamily="34" charset="-128"/>
              </a:rPr>
              <a:t>	- Airbag tidak mengembang</a:t>
            </a:r>
          </a:p>
        </p:txBody>
      </p:sp>
      <p:pic>
        <p:nvPicPr>
          <p:cNvPr id="177162" name="Picture 10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13400" y="950913"/>
            <a:ext cx="3273425" cy="20907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7164" name="Text Box 12"/>
          <p:cNvSpPr txBox="1">
            <a:spLocks noChangeArrowheads="1"/>
          </p:cNvSpPr>
          <p:nvPr/>
        </p:nvSpPr>
        <p:spPr bwMode="auto">
          <a:xfrm>
            <a:off x="946150" y="6324600"/>
            <a:ext cx="20574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ja-JP" sz="1600" b="1">
                <a:latin typeface="Verdana" pitchFamily="34" charset="0"/>
                <a:ea typeface="ＭＳ Ｐゴシック" pitchFamily="34" charset="-128"/>
              </a:rPr>
              <a:t>Airbag Depan</a:t>
            </a:r>
          </a:p>
        </p:txBody>
      </p:sp>
      <p:sp>
        <p:nvSpPr>
          <p:cNvPr id="177165" name="Text Box 13"/>
          <p:cNvSpPr txBox="1">
            <a:spLocks noChangeArrowheads="1"/>
          </p:cNvSpPr>
          <p:nvPr/>
        </p:nvSpPr>
        <p:spPr bwMode="auto">
          <a:xfrm>
            <a:off x="4768850" y="6308725"/>
            <a:ext cx="32766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ja-JP" sz="1600" b="1">
                <a:latin typeface="Verdana" pitchFamily="34" charset="0"/>
                <a:ea typeface="ＭＳ Ｐゴシック" pitchFamily="34" charset="-128"/>
              </a:rPr>
              <a:t>Airbag Samping &amp; Curtain</a:t>
            </a:r>
          </a:p>
        </p:txBody>
      </p:sp>
      <p:sp>
        <p:nvSpPr>
          <p:cNvPr id="177166" name="Text Box 14"/>
          <p:cNvSpPr txBox="1">
            <a:spLocks noChangeArrowheads="1"/>
          </p:cNvSpPr>
          <p:nvPr/>
        </p:nvSpPr>
        <p:spPr bwMode="auto">
          <a:xfrm>
            <a:off x="5575300" y="609600"/>
            <a:ext cx="32766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ja-JP" sz="1600" b="1">
                <a:latin typeface="Verdana" pitchFamily="34" charset="0"/>
                <a:ea typeface="ＭＳ Ｐゴシック" pitchFamily="34" charset="-128"/>
              </a:rPr>
              <a:t>Range Sensor Depan</a:t>
            </a:r>
          </a:p>
        </p:txBody>
      </p:sp>
    </p:spTree>
    <p:extLst>
      <p:ext uri="{BB962C8B-B14F-4D97-AF65-F5344CB8AC3E}">
        <p14:creationId xmlns:p14="http://schemas.microsoft.com/office/powerpoint/2010/main" val="131916655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D:\data d\Sigid - 8\KAIZEN\background-backgrounds-1767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038937" y="6536368"/>
            <a:ext cx="2105063" cy="307777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14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Technical Training Section</a:t>
            </a:r>
            <a:endParaRPr lang="en-US" sz="14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149160" y="2581870"/>
            <a:ext cx="4845685" cy="923330"/>
          </a:xfrm>
          <a:prstGeom prst="rect">
            <a:avLst/>
          </a:prstGeom>
          <a:noFill/>
          <a:effectLst>
            <a:outerShdw blurRad="50800" dist="50800" dir="5400000" algn="ctr" rotWithShape="0">
              <a:srgbClr val="FFFF00"/>
            </a:outerShd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TERIMA KASIH</a:t>
            </a:r>
            <a:endParaRPr lang="en-US" sz="5400" b="1" cap="none" spc="50" dirty="0">
              <a:ln w="11430"/>
              <a:solidFill>
                <a:schemeClr val="accent6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mbria Math" pitchFamily="18" charset="0"/>
              <a:ea typeface="Cambria Math" pitchFamily="18" charset="0"/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166687" y="-14645"/>
            <a:ext cx="8843730" cy="827306"/>
            <a:chOff x="166687" y="-14645"/>
            <a:chExt cx="8843730" cy="827306"/>
          </a:xfrm>
        </p:grpSpPr>
        <p:grpSp>
          <p:nvGrpSpPr>
            <p:cNvPr id="35" name="Group 34"/>
            <p:cNvGrpSpPr/>
            <p:nvPr/>
          </p:nvGrpSpPr>
          <p:grpSpPr>
            <a:xfrm>
              <a:off x="166687" y="-14645"/>
              <a:ext cx="8300921" cy="827306"/>
              <a:chOff x="395288" y="45819"/>
              <a:chExt cx="8300920" cy="827306"/>
            </a:xfrm>
          </p:grpSpPr>
          <p:sp>
            <p:nvSpPr>
              <p:cNvPr id="37" name="Text Box 18"/>
              <p:cNvSpPr txBox="1">
                <a:spLocks noChangeArrowheads="1"/>
              </p:cNvSpPr>
              <p:nvPr/>
            </p:nvSpPr>
            <p:spPr bwMode="auto">
              <a:xfrm>
                <a:off x="971549" y="45819"/>
                <a:ext cx="5810250" cy="6463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17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anchor="b">
                <a:spAutoFit/>
              </a:bodyPr>
              <a:lstStyle>
                <a:lvl1pPr>
                  <a:defRPr sz="2400" baseline="-25000">
                    <a:solidFill>
                      <a:schemeClr val="tx1"/>
                    </a:solidFill>
                    <a:latin typeface="Kunstler Script" pitchFamily="66" charset="0"/>
                  </a:defRPr>
                </a:lvl1pPr>
                <a:lvl2pPr marL="742950" indent="-285750">
                  <a:defRPr sz="2400" baseline="-25000">
                    <a:solidFill>
                      <a:schemeClr val="tx1"/>
                    </a:solidFill>
                    <a:latin typeface="Kunstler Script" pitchFamily="66" charset="0"/>
                  </a:defRPr>
                </a:lvl2pPr>
                <a:lvl3pPr marL="1143000" indent="-228600">
                  <a:defRPr sz="2400" baseline="-25000">
                    <a:solidFill>
                      <a:schemeClr val="tx1"/>
                    </a:solidFill>
                    <a:latin typeface="Kunstler Script" pitchFamily="66" charset="0"/>
                  </a:defRPr>
                </a:lvl3pPr>
                <a:lvl4pPr marL="1600200" indent="-228600">
                  <a:defRPr sz="2400" baseline="-25000">
                    <a:solidFill>
                      <a:schemeClr val="tx1"/>
                    </a:solidFill>
                    <a:latin typeface="Kunstler Script" pitchFamily="66" charset="0"/>
                  </a:defRPr>
                </a:lvl4pPr>
                <a:lvl5pPr marL="2057400" indent="-228600">
                  <a:defRPr sz="2400" baseline="-25000">
                    <a:solidFill>
                      <a:schemeClr val="tx1"/>
                    </a:solidFill>
                    <a:latin typeface="Kunstler Script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Kunstler Script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Kunstler Script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Kunstler Script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Kunstler Script" pitchFamily="66" charset="0"/>
                  </a:defRPr>
                </a:lvl9pPr>
              </a:lstStyle>
              <a:p>
                <a:r>
                  <a:rPr lang="en-US" sz="3600" dirty="0" smtClean="0">
                    <a:solidFill>
                      <a:srgbClr val="99CCFF"/>
                    </a:solidFill>
                    <a:latin typeface="Lucida Sans Unicode" pitchFamily="34" charset="0"/>
                  </a:rPr>
                  <a:t>D</a:t>
                </a:r>
                <a:r>
                  <a:rPr lang="en-US" sz="3600" dirty="0" smtClean="0">
                    <a:solidFill>
                      <a:schemeClr val="bg1"/>
                    </a:solidFill>
                    <a:latin typeface="Lucida Sans Unicode" pitchFamily="34" charset="0"/>
                  </a:rPr>
                  <a:t>rive</a:t>
                </a:r>
                <a:r>
                  <a:rPr lang="en-US" sz="3600" dirty="0" smtClean="0">
                    <a:solidFill>
                      <a:srgbClr val="C0C0C0"/>
                    </a:solidFill>
                    <a:latin typeface="Lucida Sans Unicode" pitchFamily="34" charset="0"/>
                  </a:rPr>
                  <a:t> T</a:t>
                </a:r>
                <a:r>
                  <a:rPr lang="en-US" sz="3600" dirty="0" smtClean="0">
                    <a:solidFill>
                      <a:schemeClr val="bg1"/>
                    </a:solidFill>
                    <a:latin typeface="Lucida Sans Unicode" pitchFamily="34" charset="0"/>
                  </a:rPr>
                  <a:t>rain</a:t>
                </a:r>
                <a:r>
                  <a:rPr lang="en-US" sz="3600" baseline="0" dirty="0" smtClean="0">
                    <a:solidFill>
                      <a:srgbClr val="C0C0C0"/>
                    </a:solidFill>
                    <a:latin typeface="Lucida Sans Unicode" pitchFamily="34" charset="0"/>
                  </a:rPr>
                  <a:t> </a:t>
                </a:r>
                <a:endParaRPr lang="en-US" sz="3600" dirty="0">
                  <a:solidFill>
                    <a:srgbClr val="C0C0C0"/>
                  </a:solidFill>
                  <a:latin typeface="Lucida Sans Unicode" pitchFamily="34" charset="0"/>
                </a:endParaRPr>
              </a:p>
            </p:txBody>
          </p:sp>
          <p:grpSp>
            <p:nvGrpSpPr>
              <p:cNvPr id="38" name="Group 19"/>
              <p:cNvGrpSpPr>
                <a:grpSpLocks noChangeAspect="1"/>
              </p:cNvGrpSpPr>
              <p:nvPr/>
            </p:nvGrpSpPr>
            <p:grpSpPr bwMode="auto">
              <a:xfrm>
                <a:off x="395288" y="304800"/>
                <a:ext cx="503237" cy="568325"/>
                <a:chOff x="3606" y="1117"/>
                <a:chExt cx="1587" cy="1791"/>
              </a:xfrm>
            </p:grpSpPr>
            <p:grpSp>
              <p:nvGrpSpPr>
                <p:cNvPr id="40" name="Group 20"/>
                <p:cNvGrpSpPr>
                  <a:grpSpLocks noChangeAspect="1"/>
                </p:cNvGrpSpPr>
                <p:nvPr/>
              </p:nvGrpSpPr>
              <p:grpSpPr bwMode="auto">
                <a:xfrm>
                  <a:off x="3606" y="1117"/>
                  <a:ext cx="631" cy="703"/>
                  <a:chOff x="3606" y="1117"/>
                  <a:chExt cx="631" cy="703"/>
                </a:xfrm>
              </p:grpSpPr>
              <p:sp>
                <p:nvSpPr>
                  <p:cNvPr id="53" name="AutoShape 21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3604" y="1189"/>
                    <a:ext cx="680" cy="586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chemeClr val="bg1">
                          <a:alpha val="0"/>
                        </a:schemeClr>
                      </a:gs>
                      <a:gs pos="100000">
                        <a:schemeClr val="bg1">
                          <a:gamma/>
                          <a:tint val="81961"/>
                          <a:invGamma/>
                        </a:schemeClr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54" name="AutoShape 22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3561" y="1162"/>
                    <a:ext cx="678" cy="587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rgbClr val="FF0000">
                          <a:alpha val="3000"/>
                        </a:srgbClr>
                      </a:gs>
                      <a:gs pos="100000">
                        <a:srgbClr val="760000"/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1" name="Group 23"/>
                <p:cNvGrpSpPr>
                  <a:grpSpLocks noChangeAspect="1"/>
                </p:cNvGrpSpPr>
                <p:nvPr/>
              </p:nvGrpSpPr>
              <p:grpSpPr bwMode="auto">
                <a:xfrm>
                  <a:off x="4241" y="1117"/>
                  <a:ext cx="631" cy="703"/>
                  <a:chOff x="4241" y="1117"/>
                  <a:chExt cx="631" cy="703"/>
                </a:xfrm>
              </p:grpSpPr>
              <p:sp>
                <p:nvSpPr>
                  <p:cNvPr id="51" name="AutoShape 24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4240" y="1189"/>
                    <a:ext cx="680" cy="586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chemeClr val="bg1">
                          <a:alpha val="0"/>
                        </a:schemeClr>
                      </a:gs>
                      <a:gs pos="100000">
                        <a:schemeClr val="bg1">
                          <a:gamma/>
                          <a:tint val="81961"/>
                          <a:invGamma/>
                        </a:schemeClr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52" name="AutoShape 25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4196" y="1162"/>
                    <a:ext cx="678" cy="587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rgbClr val="000080">
                          <a:alpha val="3000"/>
                        </a:srgbClr>
                      </a:gs>
                      <a:gs pos="100000">
                        <a:srgbClr val="00003B"/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2" name="Group 26"/>
                <p:cNvGrpSpPr>
                  <a:grpSpLocks noChangeAspect="1"/>
                </p:cNvGrpSpPr>
                <p:nvPr/>
              </p:nvGrpSpPr>
              <p:grpSpPr bwMode="auto">
                <a:xfrm>
                  <a:off x="3924" y="1664"/>
                  <a:ext cx="631" cy="703"/>
                  <a:chOff x="3924" y="1664"/>
                  <a:chExt cx="631" cy="703"/>
                </a:xfrm>
              </p:grpSpPr>
              <p:sp>
                <p:nvSpPr>
                  <p:cNvPr id="49" name="AutoShape 27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3924" y="1735"/>
                    <a:ext cx="680" cy="586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chemeClr val="bg1">
                          <a:alpha val="0"/>
                        </a:schemeClr>
                      </a:gs>
                      <a:gs pos="100000">
                        <a:schemeClr val="bg1">
                          <a:gamma/>
                          <a:tint val="81961"/>
                          <a:invGamma/>
                        </a:schemeClr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50" name="AutoShape 28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3879" y="1709"/>
                    <a:ext cx="678" cy="587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rgbClr val="00FF00">
                          <a:alpha val="3000"/>
                        </a:srgbClr>
                      </a:gs>
                      <a:gs pos="100000">
                        <a:srgbClr val="007600"/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3" name="Group 29"/>
                <p:cNvGrpSpPr>
                  <a:grpSpLocks noChangeAspect="1"/>
                </p:cNvGrpSpPr>
                <p:nvPr/>
              </p:nvGrpSpPr>
              <p:grpSpPr bwMode="auto">
                <a:xfrm>
                  <a:off x="4562" y="1664"/>
                  <a:ext cx="631" cy="703"/>
                  <a:chOff x="4562" y="1664"/>
                  <a:chExt cx="631" cy="703"/>
                </a:xfrm>
              </p:grpSpPr>
              <p:sp>
                <p:nvSpPr>
                  <p:cNvPr id="47" name="AutoShape 30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4560" y="1735"/>
                    <a:ext cx="680" cy="586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chemeClr val="bg1">
                          <a:alpha val="0"/>
                        </a:schemeClr>
                      </a:gs>
                      <a:gs pos="100000">
                        <a:schemeClr val="bg1">
                          <a:gamma/>
                          <a:tint val="81961"/>
                          <a:invGamma/>
                        </a:schemeClr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48" name="AutoShape 31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4517" y="1709"/>
                    <a:ext cx="678" cy="587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rgbClr val="000080">
                          <a:alpha val="3000"/>
                        </a:srgbClr>
                      </a:gs>
                      <a:gs pos="100000">
                        <a:srgbClr val="00003B"/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4" name="Group 32"/>
                <p:cNvGrpSpPr>
                  <a:grpSpLocks noChangeAspect="1"/>
                </p:cNvGrpSpPr>
                <p:nvPr/>
              </p:nvGrpSpPr>
              <p:grpSpPr bwMode="auto">
                <a:xfrm>
                  <a:off x="4244" y="2205"/>
                  <a:ext cx="631" cy="703"/>
                  <a:chOff x="4244" y="2205"/>
                  <a:chExt cx="631" cy="703"/>
                </a:xfrm>
              </p:grpSpPr>
              <p:sp>
                <p:nvSpPr>
                  <p:cNvPr id="45" name="AutoShape 33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4240" y="2275"/>
                    <a:ext cx="680" cy="586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chemeClr val="bg1">
                          <a:alpha val="0"/>
                        </a:schemeClr>
                      </a:gs>
                      <a:gs pos="100000">
                        <a:schemeClr val="bg1">
                          <a:gamma/>
                          <a:tint val="81961"/>
                          <a:invGamma/>
                        </a:schemeClr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46" name="AutoShape 34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4199" y="2250"/>
                    <a:ext cx="678" cy="587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rgbClr val="000080">
                          <a:alpha val="3000"/>
                        </a:srgbClr>
                      </a:gs>
                      <a:gs pos="100000">
                        <a:srgbClr val="00003B"/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39" name="Line 35"/>
              <p:cNvSpPr>
                <a:spLocks noChangeShapeType="1"/>
              </p:cNvSpPr>
              <p:nvPr/>
            </p:nvSpPr>
            <p:spPr bwMode="auto">
              <a:xfrm>
                <a:off x="1042988" y="793750"/>
                <a:ext cx="7653220" cy="0"/>
              </a:xfrm>
              <a:prstGeom prst="line">
                <a:avLst/>
              </a:prstGeom>
              <a:noFill/>
              <a:ln w="317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pic>
          <p:nvPicPr>
            <p:cNvPr id="36" name="Picture 3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210" b="96547" l="2930" r="9980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24800" y="10885"/>
              <a:ext cx="1085617" cy="76756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75758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33333E-6 L 0 -0.2111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0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:\data d\Sigid - 8\KAIZEN\background-backgrounds-1767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645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4" name="Picture 2" descr="http://www.carsendse.com/wp-content/uploads/2010/04/2010-Lotus-Evora-Concept-Car-Top-Up-View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344" y="916732"/>
            <a:ext cx="8751311" cy="5723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8" name="Picture 6" descr="http://image.trucktrend.com/f/features/gear/163_1305_product_spotlight_nitto_nt421q_all_season_tire/46625563/Nitto-NT421Q-All-Season-Tire-tread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236511" y="3714994"/>
            <a:ext cx="419124" cy="532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93965" y="851314"/>
            <a:ext cx="8751311" cy="5823341"/>
          </a:xfrm>
          <a:prstGeom prst="rect">
            <a:avLst/>
          </a:prstGeom>
          <a:solidFill>
            <a:schemeClr val="tx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ounded Rectangle 30"/>
          <p:cNvSpPr/>
          <p:nvPr/>
        </p:nvSpPr>
        <p:spPr>
          <a:xfrm>
            <a:off x="1958682" y="3435453"/>
            <a:ext cx="708318" cy="1060347"/>
          </a:xfrm>
          <a:prstGeom prst="roundRect">
            <a:avLst/>
          </a:prstGeom>
          <a:solidFill>
            <a:srgbClr val="FF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 smtClean="0"/>
              <a:t>Engine</a:t>
            </a:r>
            <a:endParaRPr lang="id-ID" dirty="0"/>
          </a:p>
        </p:txBody>
      </p:sp>
      <p:sp>
        <p:nvSpPr>
          <p:cNvPr id="32" name="Rounded Rectangle 31"/>
          <p:cNvSpPr/>
          <p:nvPr/>
        </p:nvSpPr>
        <p:spPr>
          <a:xfrm>
            <a:off x="2667000" y="3657600"/>
            <a:ext cx="1060774" cy="546206"/>
          </a:xfrm>
          <a:prstGeom prst="roundRect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>
                <a:solidFill>
                  <a:schemeClr val="tx1"/>
                </a:solidFill>
              </a:rPr>
              <a:t>Transmisi</a:t>
            </a:r>
            <a:endParaRPr lang="id-ID" sz="1600" dirty="0">
              <a:solidFill>
                <a:schemeClr val="tx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292681" y="2563090"/>
            <a:ext cx="83753" cy="872363"/>
          </a:xfrm>
          <a:prstGeom prst="rect">
            <a:avLst/>
          </a:prstGeom>
          <a:solidFill>
            <a:schemeClr val="accent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6" name="Rectangle 35"/>
          <p:cNvSpPr/>
          <p:nvPr/>
        </p:nvSpPr>
        <p:spPr>
          <a:xfrm>
            <a:off x="2297564" y="4504472"/>
            <a:ext cx="110125" cy="330763"/>
          </a:xfrm>
          <a:prstGeom prst="rect">
            <a:avLst/>
          </a:prstGeom>
          <a:solidFill>
            <a:schemeClr val="accent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38" name="Picture 6" descr="http://image.trucktrend.com/f/features/gear/163_1305_product_spotlight_nitto_nt421q_all_season_tire/46625563/Nitto-NT421Q-All-Season-Tire-tread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961301" y="1885101"/>
            <a:ext cx="822653" cy="1045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6" descr="http://image.trucktrend.com/f/features/gear/163_1305_product_spotlight_nitto_nt421q_all_season_tire/46625563/Nitto-NT421Q-All-Season-Tire-tread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664846" y="4460356"/>
            <a:ext cx="822653" cy="1045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6" descr="http://image.trucktrend.com/f/features/gear/163_1305_product_spotlight_nitto_nt421q_all_season_tire/46625563/Nitto-NT421Q-All-Season-Tire-tread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664845" y="1885102"/>
            <a:ext cx="822653" cy="1045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6" descr="http://image.trucktrend.com/f/features/gear/163_1305_product_spotlight_nitto_nt421q_all_season_tire/46625563/Nitto-NT421Q-All-Season-Tire-tread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954301" y="4460355"/>
            <a:ext cx="822653" cy="1045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1905000" y="916732"/>
            <a:ext cx="531267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KLASIFIKASI KENDARAAN BERDASARKAN 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METODE PENGGERAK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590800" y="5862935"/>
            <a:ext cx="42183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FR  ( Front Engine – Front Drive )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038937" y="6536368"/>
            <a:ext cx="2105063" cy="307777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14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Technical Training Section</a:t>
            </a:r>
            <a:endParaRPr lang="en-US" sz="14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7052205" y="2665161"/>
            <a:ext cx="103350" cy="2046172"/>
          </a:xfrm>
          <a:prstGeom prst="rect">
            <a:avLst/>
          </a:prstGeom>
          <a:solidFill>
            <a:schemeClr val="accent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5" name="Rectangle 44"/>
          <p:cNvSpPr/>
          <p:nvPr/>
        </p:nvSpPr>
        <p:spPr>
          <a:xfrm>
            <a:off x="4179630" y="3880607"/>
            <a:ext cx="2859307" cy="1075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6819890" y="3694431"/>
            <a:ext cx="463869" cy="42605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3727774" y="2999271"/>
            <a:ext cx="451856" cy="120453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 smtClean="0"/>
              <a:t>Transfer</a:t>
            </a:r>
            <a:endParaRPr lang="en-US" dirty="0"/>
          </a:p>
        </p:txBody>
      </p:sp>
      <p:sp>
        <p:nvSpPr>
          <p:cNvPr id="47" name="Rectangle 46"/>
          <p:cNvSpPr/>
          <p:nvPr/>
        </p:nvSpPr>
        <p:spPr>
          <a:xfrm>
            <a:off x="2362201" y="3124200"/>
            <a:ext cx="1365574" cy="1075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2173275" y="2999510"/>
            <a:ext cx="377851" cy="31185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0" name="Group 29"/>
          <p:cNvGrpSpPr/>
          <p:nvPr/>
        </p:nvGrpSpPr>
        <p:grpSpPr>
          <a:xfrm>
            <a:off x="166687" y="-14645"/>
            <a:ext cx="8843730" cy="827306"/>
            <a:chOff x="166687" y="-14645"/>
            <a:chExt cx="8843730" cy="827306"/>
          </a:xfrm>
        </p:grpSpPr>
        <p:grpSp>
          <p:nvGrpSpPr>
            <p:cNvPr id="6" name="Group 5"/>
            <p:cNvGrpSpPr/>
            <p:nvPr/>
          </p:nvGrpSpPr>
          <p:grpSpPr>
            <a:xfrm>
              <a:off x="166687" y="-14645"/>
              <a:ext cx="8300921" cy="827306"/>
              <a:chOff x="395288" y="45819"/>
              <a:chExt cx="8300920" cy="827306"/>
            </a:xfrm>
          </p:grpSpPr>
          <p:sp>
            <p:nvSpPr>
              <p:cNvPr id="7" name="Text Box 18"/>
              <p:cNvSpPr txBox="1">
                <a:spLocks noChangeArrowheads="1"/>
              </p:cNvSpPr>
              <p:nvPr/>
            </p:nvSpPr>
            <p:spPr bwMode="auto">
              <a:xfrm>
                <a:off x="971549" y="45819"/>
                <a:ext cx="5810250" cy="6463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17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anchor="b">
                <a:spAutoFit/>
              </a:bodyPr>
              <a:lstStyle>
                <a:lvl1pPr>
                  <a:defRPr sz="2400" baseline="-25000">
                    <a:solidFill>
                      <a:schemeClr val="tx1"/>
                    </a:solidFill>
                    <a:latin typeface="Kunstler Script" pitchFamily="66" charset="0"/>
                  </a:defRPr>
                </a:lvl1pPr>
                <a:lvl2pPr marL="742950" indent="-285750">
                  <a:defRPr sz="2400" baseline="-25000">
                    <a:solidFill>
                      <a:schemeClr val="tx1"/>
                    </a:solidFill>
                    <a:latin typeface="Kunstler Script" pitchFamily="66" charset="0"/>
                  </a:defRPr>
                </a:lvl2pPr>
                <a:lvl3pPr marL="1143000" indent="-228600">
                  <a:defRPr sz="2400" baseline="-25000">
                    <a:solidFill>
                      <a:schemeClr val="tx1"/>
                    </a:solidFill>
                    <a:latin typeface="Kunstler Script" pitchFamily="66" charset="0"/>
                  </a:defRPr>
                </a:lvl3pPr>
                <a:lvl4pPr marL="1600200" indent="-228600">
                  <a:defRPr sz="2400" baseline="-25000">
                    <a:solidFill>
                      <a:schemeClr val="tx1"/>
                    </a:solidFill>
                    <a:latin typeface="Kunstler Script" pitchFamily="66" charset="0"/>
                  </a:defRPr>
                </a:lvl4pPr>
                <a:lvl5pPr marL="2057400" indent="-228600">
                  <a:defRPr sz="2400" baseline="-25000">
                    <a:solidFill>
                      <a:schemeClr val="tx1"/>
                    </a:solidFill>
                    <a:latin typeface="Kunstler Script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Kunstler Script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Kunstler Script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Kunstler Script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Kunstler Script" pitchFamily="66" charset="0"/>
                  </a:defRPr>
                </a:lvl9pPr>
              </a:lstStyle>
              <a:p>
                <a:r>
                  <a:rPr lang="en-US" sz="3600" dirty="0" smtClean="0">
                    <a:solidFill>
                      <a:srgbClr val="99CCFF"/>
                    </a:solidFill>
                    <a:latin typeface="Lucida Sans Unicode" pitchFamily="34" charset="0"/>
                  </a:rPr>
                  <a:t>D</a:t>
                </a:r>
                <a:r>
                  <a:rPr lang="en-US" sz="3600" dirty="0" smtClean="0">
                    <a:solidFill>
                      <a:srgbClr val="C0C0C0"/>
                    </a:solidFill>
                    <a:latin typeface="Lucida Sans Unicode" pitchFamily="34" charset="0"/>
                  </a:rPr>
                  <a:t>rive Train</a:t>
                </a:r>
                <a:r>
                  <a:rPr lang="en-US" sz="3600" baseline="0" dirty="0" smtClean="0">
                    <a:solidFill>
                      <a:srgbClr val="C0C0C0"/>
                    </a:solidFill>
                    <a:latin typeface="Lucida Sans Unicode" pitchFamily="34" charset="0"/>
                  </a:rPr>
                  <a:t> </a:t>
                </a:r>
                <a:endParaRPr lang="en-US" sz="3600" dirty="0">
                  <a:solidFill>
                    <a:srgbClr val="C0C0C0"/>
                  </a:solidFill>
                  <a:latin typeface="Lucida Sans Unicode" pitchFamily="34" charset="0"/>
                </a:endParaRPr>
              </a:p>
            </p:txBody>
          </p:sp>
          <p:grpSp>
            <p:nvGrpSpPr>
              <p:cNvPr id="8" name="Group 19"/>
              <p:cNvGrpSpPr>
                <a:grpSpLocks noChangeAspect="1"/>
              </p:cNvGrpSpPr>
              <p:nvPr/>
            </p:nvGrpSpPr>
            <p:grpSpPr bwMode="auto">
              <a:xfrm>
                <a:off x="395288" y="304800"/>
                <a:ext cx="503237" cy="568325"/>
                <a:chOff x="3606" y="1117"/>
                <a:chExt cx="1587" cy="1791"/>
              </a:xfrm>
            </p:grpSpPr>
            <p:grpSp>
              <p:nvGrpSpPr>
                <p:cNvPr id="11" name="Group 20"/>
                <p:cNvGrpSpPr>
                  <a:grpSpLocks noChangeAspect="1"/>
                </p:cNvGrpSpPr>
                <p:nvPr/>
              </p:nvGrpSpPr>
              <p:grpSpPr bwMode="auto">
                <a:xfrm>
                  <a:off x="3606" y="1117"/>
                  <a:ext cx="631" cy="703"/>
                  <a:chOff x="3606" y="1117"/>
                  <a:chExt cx="631" cy="703"/>
                </a:xfrm>
              </p:grpSpPr>
              <p:sp>
                <p:nvSpPr>
                  <p:cNvPr id="24" name="AutoShape 21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3604" y="1189"/>
                    <a:ext cx="680" cy="586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chemeClr val="bg1">
                          <a:alpha val="0"/>
                        </a:schemeClr>
                      </a:gs>
                      <a:gs pos="100000">
                        <a:schemeClr val="bg1">
                          <a:gamma/>
                          <a:tint val="81961"/>
                          <a:invGamma/>
                        </a:schemeClr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25" name="AutoShape 22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3561" y="1162"/>
                    <a:ext cx="678" cy="587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rgbClr val="FF0000">
                          <a:alpha val="3000"/>
                        </a:srgbClr>
                      </a:gs>
                      <a:gs pos="100000">
                        <a:srgbClr val="760000"/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2" name="Group 23"/>
                <p:cNvGrpSpPr>
                  <a:grpSpLocks noChangeAspect="1"/>
                </p:cNvGrpSpPr>
                <p:nvPr/>
              </p:nvGrpSpPr>
              <p:grpSpPr bwMode="auto">
                <a:xfrm>
                  <a:off x="4241" y="1117"/>
                  <a:ext cx="631" cy="703"/>
                  <a:chOff x="4241" y="1117"/>
                  <a:chExt cx="631" cy="703"/>
                </a:xfrm>
              </p:grpSpPr>
              <p:sp>
                <p:nvSpPr>
                  <p:cNvPr id="22" name="AutoShape 24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4240" y="1189"/>
                    <a:ext cx="680" cy="586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chemeClr val="bg1">
                          <a:alpha val="0"/>
                        </a:schemeClr>
                      </a:gs>
                      <a:gs pos="100000">
                        <a:schemeClr val="bg1">
                          <a:gamma/>
                          <a:tint val="81961"/>
                          <a:invGamma/>
                        </a:schemeClr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23" name="AutoShape 25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4196" y="1162"/>
                    <a:ext cx="678" cy="587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rgbClr val="000080">
                          <a:alpha val="3000"/>
                        </a:srgbClr>
                      </a:gs>
                      <a:gs pos="100000">
                        <a:srgbClr val="00003B"/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3" name="Group 26"/>
                <p:cNvGrpSpPr>
                  <a:grpSpLocks noChangeAspect="1"/>
                </p:cNvGrpSpPr>
                <p:nvPr/>
              </p:nvGrpSpPr>
              <p:grpSpPr bwMode="auto">
                <a:xfrm>
                  <a:off x="3924" y="1664"/>
                  <a:ext cx="631" cy="703"/>
                  <a:chOff x="3924" y="1664"/>
                  <a:chExt cx="631" cy="703"/>
                </a:xfrm>
              </p:grpSpPr>
              <p:sp>
                <p:nvSpPr>
                  <p:cNvPr id="20" name="AutoShape 27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3924" y="1735"/>
                    <a:ext cx="680" cy="586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chemeClr val="bg1">
                          <a:alpha val="0"/>
                        </a:schemeClr>
                      </a:gs>
                      <a:gs pos="100000">
                        <a:schemeClr val="bg1">
                          <a:gamma/>
                          <a:tint val="81961"/>
                          <a:invGamma/>
                        </a:schemeClr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21" name="AutoShape 28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3879" y="1709"/>
                    <a:ext cx="678" cy="587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rgbClr val="00FF00">
                          <a:alpha val="3000"/>
                        </a:srgbClr>
                      </a:gs>
                      <a:gs pos="100000">
                        <a:srgbClr val="007600"/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4" name="Group 29"/>
                <p:cNvGrpSpPr>
                  <a:grpSpLocks noChangeAspect="1"/>
                </p:cNvGrpSpPr>
                <p:nvPr/>
              </p:nvGrpSpPr>
              <p:grpSpPr bwMode="auto">
                <a:xfrm>
                  <a:off x="4562" y="1664"/>
                  <a:ext cx="631" cy="703"/>
                  <a:chOff x="4562" y="1664"/>
                  <a:chExt cx="631" cy="703"/>
                </a:xfrm>
              </p:grpSpPr>
              <p:sp>
                <p:nvSpPr>
                  <p:cNvPr id="18" name="AutoShape 30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4560" y="1735"/>
                    <a:ext cx="680" cy="586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chemeClr val="bg1">
                          <a:alpha val="0"/>
                        </a:schemeClr>
                      </a:gs>
                      <a:gs pos="100000">
                        <a:schemeClr val="bg1">
                          <a:gamma/>
                          <a:tint val="81961"/>
                          <a:invGamma/>
                        </a:schemeClr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19" name="AutoShape 31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4517" y="1709"/>
                    <a:ext cx="678" cy="587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rgbClr val="000080">
                          <a:alpha val="3000"/>
                        </a:srgbClr>
                      </a:gs>
                      <a:gs pos="100000">
                        <a:srgbClr val="00003B"/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5" name="Group 32"/>
                <p:cNvGrpSpPr>
                  <a:grpSpLocks noChangeAspect="1"/>
                </p:cNvGrpSpPr>
                <p:nvPr/>
              </p:nvGrpSpPr>
              <p:grpSpPr bwMode="auto">
                <a:xfrm>
                  <a:off x="4244" y="2205"/>
                  <a:ext cx="631" cy="703"/>
                  <a:chOff x="4244" y="2205"/>
                  <a:chExt cx="631" cy="703"/>
                </a:xfrm>
              </p:grpSpPr>
              <p:sp>
                <p:nvSpPr>
                  <p:cNvPr id="16" name="AutoShape 33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4240" y="2275"/>
                    <a:ext cx="680" cy="586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chemeClr val="bg1">
                          <a:alpha val="0"/>
                        </a:schemeClr>
                      </a:gs>
                      <a:gs pos="100000">
                        <a:schemeClr val="bg1">
                          <a:gamma/>
                          <a:tint val="81961"/>
                          <a:invGamma/>
                        </a:schemeClr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17" name="AutoShape 34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4199" y="2250"/>
                    <a:ext cx="678" cy="587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rgbClr val="000080">
                          <a:alpha val="3000"/>
                        </a:srgbClr>
                      </a:gs>
                      <a:gs pos="100000">
                        <a:srgbClr val="00003B"/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10" name="Line 35"/>
              <p:cNvSpPr>
                <a:spLocks noChangeShapeType="1"/>
              </p:cNvSpPr>
              <p:nvPr/>
            </p:nvSpPr>
            <p:spPr bwMode="auto">
              <a:xfrm>
                <a:off x="1042988" y="793750"/>
                <a:ext cx="7653220" cy="0"/>
              </a:xfrm>
              <a:prstGeom prst="line">
                <a:avLst/>
              </a:prstGeom>
              <a:noFill/>
              <a:ln w="317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pic>
          <p:nvPicPr>
            <p:cNvPr id="48" name="Picture 47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210" b="96547" l="2930" r="9980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24800" y="10885"/>
              <a:ext cx="1085617" cy="76756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646706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4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7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0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3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6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9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2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7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26" grpId="0" animBg="1"/>
      <p:bldP spid="36" grpId="0" animBg="1"/>
      <p:bldP spid="43" grpId="0"/>
      <p:bldP spid="44" grpId="0" animBg="1"/>
      <p:bldP spid="45" grpId="0" animBg="1"/>
      <p:bldP spid="46" grpId="0" animBg="1"/>
      <p:bldP spid="27" grpId="0" animBg="1"/>
      <p:bldP spid="47" grpId="0" animBg="1"/>
      <p:bldP spid="2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0"/>
            <a:ext cx="9144000" cy="6858000"/>
            <a:chOff x="2" y="0"/>
            <a:chExt cx="9144000" cy="6858000"/>
          </a:xfrm>
        </p:grpSpPr>
        <p:pic>
          <p:nvPicPr>
            <p:cNvPr id="3" name="Picture 2" descr="D:\data d\Sigid - 8\KAIZEN\background-backgrounds-176711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" y="0"/>
              <a:ext cx="9144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8063345" y="6608620"/>
              <a:ext cx="1066800" cy="2286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7419937" y="6550223"/>
            <a:ext cx="21050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Technical Training Section</a:t>
            </a:r>
            <a:endParaRPr lang="en-US" sz="14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494753" y="2286000"/>
            <a:ext cx="6154505" cy="1754326"/>
          </a:xfrm>
          <a:prstGeom prst="rect">
            <a:avLst/>
          </a:prstGeom>
          <a:noFill/>
          <a:effectLst>
            <a:outerShdw blurRad="50800" dist="50800" dir="5400000" algn="ctr" rotWithShape="0">
              <a:srgbClr val="FFFF00"/>
            </a:outerShd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BAGAIMANA MOBIL</a:t>
            </a:r>
          </a:p>
          <a:p>
            <a:pPr algn="ctr"/>
            <a:r>
              <a:rPr lang="en-US" sz="5400" b="1" cap="none" spc="50" dirty="0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BISA BERGERAK</a:t>
            </a:r>
            <a:endParaRPr lang="en-US" sz="5400" b="1" cap="none" spc="50" dirty="0">
              <a:ln w="11430"/>
              <a:solidFill>
                <a:schemeClr val="bg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mbria Math" pitchFamily="18" charset="0"/>
              <a:ea typeface="Cambria Math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66687" y="-14645"/>
            <a:ext cx="8843730" cy="827306"/>
            <a:chOff x="166687" y="-14645"/>
            <a:chExt cx="8843730" cy="827306"/>
          </a:xfrm>
        </p:grpSpPr>
        <p:grpSp>
          <p:nvGrpSpPr>
            <p:cNvPr id="8" name="Group 7"/>
            <p:cNvGrpSpPr/>
            <p:nvPr/>
          </p:nvGrpSpPr>
          <p:grpSpPr>
            <a:xfrm>
              <a:off x="166687" y="-14645"/>
              <a:ext cx="8300921" cy="827306"/>
              <a:chOff x="395288" y="45819"/>
              <a:chExt cx="8300920" cy="827306"/>
            </a:xfrm>
          </p:grpSpPr>
          <p:sp>
            <p:nvSpPr>
              <p:cNvPr id="11" name="Text Box 18"/>
              <p:cNvSpPr txBox="1">
                <a:spLocks noChangeArrowheads="1"/>
              </p:cNvSpPr>
              <p:nvPr/>
            </p:nvSpPr>
            <p:spPr bwMode="auto">
              <a:xfrm>
                <a:off x="971549" y="45819"/>
                <a:ext cx="5810250" cy="6463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17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anchor="b">
                <a:spAutoFit/>
              </a:bodyPr>
              <a:lstStyle>
                <a:lvl1pPr>
                  <a:defRPr sz="2400" baseline="-25000">
                    <a:solidFill>
                      <a:schemeClr val="tx1"/>
                    </a:solidFill>
                    <a:latin typeface="Kunstler Script" pitchFamily="66" charset="0"/>
                  </a:defRPr>
                </a:lvl1pPr>
                <a:lvl2pPr marL="742950" indent="-285750">
                  <a:defRPr sz="2400" baseline="-25000">
                    <a:solidFill>
                      <a:schemeClr val="tx1"/>
                    </a:solidFill>
                    <a:latin typeface="Kunstler Script" pitchFamily="66" charset="0"/>
                  </a:defRPr>
                </a:lvl2pPr>
                <a:lvl3pPr marL="1143000" indent="-228600">
                  <a:defRPr sz="2400" baseline="-25000">
                    <a:solidFill>
                      <a:schemeClr val="tx1"/>
                    </a:solidFill>
                    <a:latin typeface="Kunstler Script" pitchFamily="66" charset="0"/>
                  </a:defRPr>
                </a:lvl3pPr>
                <a:lvl4pPr marL="1600200" indent="-228600">
                  <a:defRPr sz="2400" baseline="-25000">
                    <a:solidFill>
                      <a:schemeClr val="tx1"/>
                    </a:solidFill>
                    <a:latin typeface="Kunstler Script" pitchFamily="66" charset="0"/>
                  </a:defRPr>
                </a:lvl4pPr>
                <a:lvl5pPr marL="2057400" indent="-228600">
                  <a:defRPr sz="2400" baseline="-25000">
                    <a:solidFill>
                      <a:schemeClr val="tx1"/>
                    </a:solidFill>
                    <a:latin typeface="Kunstler Script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Kunstler Script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Kunstler Script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Kunstler Script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Kunstler Script" pitchFamily="66" charset="0"/>
                  </a:defRPr>
                </a:lvl9pPr>
              </a:lstStyle>
              <a:p>
                <a:r>
                  <a:rPr lang="en-US" sz="3600" dirty="0" smtClean="0">
                    <a:solidFill>
                      <a:srgbClr val="99CCFF"/>
                    </a:solidFill>
                    <a:latin typeface="Lucida Sans Unicode" pitchFamily="34" charset="0"/>
                  </a:rPr>
                  <a:t>D</a:t>
                </a:r>
                <a:r>
                  <a:rPr lang="en-US" sz="3600" dirty="0" smtClean="0">
                    <a:solidFill>
                      <a:srgbClr val="C0C0C0"/>
                    </a:solidFill>
                    <a:latin typeface="Lucida Sans Unicode" pitchFamily="34" charset="0"/>
                  </a:rPr>
                  <a:t>rive Train</a:t>
                </a:r>
                <a:r>
                  <a:rPr lang="en-US" sz="3600" baseline="0" dirty="0" smtClean="0">
                    <a:solidFill>
                      <a:srgbClr val="C0C0C0"/>
                    </a:solidFill>
                    <a:latin typeface="Lucida Sans Unicode" pitchFamily="34" charset="0"/>
                  </a:rPr>
                  <a:t> </a:t>
                </a:r>
                <a:endParaRPr lang="en-US" sz="3600" dirty="0">
                  <a:solidFill>
                    <a:srgbClr val="C0C0C0"/>
                  </a:solidFill>
                  <a:latin typeface="Lucida Sans Unicode" pitchFamily="34" charset="0"/>
                </a:endParaRPr>
              </a:p>
            </p:txBody>
          </p:sp>
          <p:grpSp>
            <p:nvGrpSpPr>
              <p:cNvPr id="12" name="Group 19"/>
              <p:cNvGrpSpPr>
                <a:grpSpLocks noChangeAspect="1"/>
              </p:cNvGrpSpPr>
              <p:nvPr/>
            </p:nvGrpSpPr>
            <p:grpSpPr bwMode="auto">
              <a:xfrm>
                <a:off x="395288" y="304800"/>
                <a:ext cx="503237" cy="568325"/>
                <a:chOff x="3606" y="1117"/>
                <a:chExt cx="1587" cy="1791"/>
              </a:xfrm>
            </p:grpSpPr>
            <p:grpSp>
              <p:nvGrpSpPr>
                <p:cNvPr id="14" name="Group 20"/>
                <p:cNvGrpSpPr>
                  <a:grpSpLocks noChangeAspect="1"/>
                </p:cNvGrpSpPr>
                <p:nvPr/>
              </p:nvGrpSpPr>
              <p:grpSpPr bwMode="auto">
                <a:xfrm>
                  <a:off x="3606" y="1117"/>
                  <a:ext cx="631" cy="703"/>
                  <a:chOff x="3606" y="1117"/>
                  <a:chExt cx="631" cy="703"/>
                </a:xfrm>
              </p:grpSpPr>
              <p:sp>
                <p:nvSpPr>
                  <p:cNvPr id="27" name="AutoShape 21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3604" y="1189"/>
                    <a:ext cx="680" cy="586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chemeClr val="bg1">
                          <a:alpha val="0"/>
                        </a:schemeClr>
                      </a:gs>
                      <a:gs pos="100000">
                        <a:schemeClr val="bg1">
                          <a:gamma/>
                          <a:tint val="81961"/>
                          <a:invGamma/>
                        </a:schemeClr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28" name="AutoShape 22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3561" y="1162"/>
                    <a:ext cx="678" cy="587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rgbClr val="FF0000">
                          <a:alpha val="3000"/>
                        </a:srgbClr>
                      </a:gs>
                      <a:gs pos="100000">
                        <a:srgbClr val="760000"/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5" name="Group 23"/>
                <p:cNvGrpSpPr>
                  <a:grpSpLocks noChangeAspect="1"/>
                </p:cNvGrpSpPr>
                <p:nvPr/>
              </p:nvGrpSpPr>
              <p:grpSpPr bwMode="auto">
                <a:xfrm>
                  <a:off x="4241" y="1117"/>
                  <a:ext cx="631" cy="703"/>
                  <a:chOff x="4241" y="1117"/>
                  <a:chExt cx="631" cy="703"/>
                </a:xfrm>
              </p:grpSpPr>
              <p:sp>
                <p:nvSpPr>
                  <p:cNvPr id="25" name="AutoShape 24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4240" y="1189"/>
                    <a:ext cx="680" cy="586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chemeClr val="bg1">
                          <a:alpha val="0"/>
                        </a:schemeClr>
                      </a:gs>
                      <a:gs pos="100000">
                        <a:schemeClr val="bg1">
                          <a:gamma/>
                          <a:tint val="81961"/>
                          <a:invGamma/>
                        </a:schemeClr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26" name="AutoShape 25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4196" y="1162"/>
                    <a:ext cx="678" cy="587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rgbClr val="000080">
                          <a:alpha val="3000"/>
                        </a:srgbClr>
                      </a:gs>
                      <a:gs pos="100000">
                        <a:srgbClr val="00003B"/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6" name="Group 26"/>
                <p:cNvGrpSpPr>
                  <a:grpSpLocks noChangeAspect="1"/>
                </p:cNvGrpSpPr>
                <p:nvPr/>
              </p:nvGrpSpPr>
              <p:grpSpPr bwMode="auto">
                <a:xfrm>
                  <a:off x="3924" y="1664"/>
                  <a:ext cx="631" cy="703"/>
                  <a:chOff x="3924" y="1664"/>
                  <a:chExt cx="631" cy="703"/>
                </a:xfrm>
              </p:grpSpPr>
              <p:sp>
                <p:nvSpPr>
                  <p:cNvPr id="23" name="AutoShape 27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3924" y="1735"/>
                    <a:ext cx="680" cy="586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chemeClr val="bg1">
                          <a:alpha val="0"/>
                        </a:schemeClr>
                      </a:gs>
                      <a:gs pos="100000">
                        <a:schemeClr val="bg1">
                          <a:gamma/>
                          <a:tint val="81961"/>
                          <a:invGamma/>
                        </a:schemeClr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24" name="AutoShape 28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3879" y="1709"/>
                    <a:ext cx="678" cy="587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rgbClr val="00FF00">
                          <a:alpha val="3000"/>
                        </a:srgbClr>
                      </a:gs>
                      <a:gs pos="100000">
                        <a:srgbClr val="007600"/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7" name="Group 29"/>
                <p:cNvGrpSpPr>
                  <a:grpSpLocks noChangeAspect="1"/>
                </p:cNvGrpSpPr>
                <p:nvPr/>
              </p:nvGrpSpPr>
              <p:grpSpPr bwMode="auto">
                <a:xfrm>
                  <a:off x="4562" y="1664"/>
                  <a:ext cx="631" cy="703"/>
                  <a:chOff x="4562" y="1664"/>
                  <a:chExt cx="631" cy="703"/>
                </a:xfrm>
              </p:grpSpPr>
              <p:sp>
                <p:nvSpPr>
                  <p:cNvPr id="21" name="AutoShape 30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4560" y="1735"/>
                    <a:ext cx="680" cy="586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chemeClr val="bg1">
                          <a:alpha val="0"/>
                        </a:schemeClr>
                      </a:gs>
                      <a:gs pos="100000">
                        <a:schemeClr val="bg1">
                          <a:gamma/>
                          <a:tint val="81961"/>
                          <a:invGamma/>
                        </a:schemeClr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22" name="AutoShape 31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4517" y="1709"/>
                    <a:ext cx="678" cy="587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rgbClr val="000080">
                          <a:alpha val="3000"/>
                        </a:srgbClr>
                      </a:gs>
                      <a:gs pos="100000">
                        <a:srgbClr val="00003B"/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8" name="Group 32"/>
                <p:cNvGrpSpPr>
                  <a:grpSpLocks noChangeAspect="1"/>
                </p:cNvGrpSpPr>
                <p:nvPr/>
              </p:nvGrpSpPr>
              <p:grpSpPr bwMode="auto">
                <a:xfrm>
                  <a:off x="4244" y="2205"/>
                  <a:ext cx="631" cy="703"/>
                  <a:chOff x="4244" y="2205"/>
                  <a:chExt cx="631" cy="703"/>
                </a:xfrm>
              </p:grpSpPr>
              <p:sp>
                <p:nvSpPr>
                  <p:cNvPr id="19" name="AutoShape 33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4240" y="2275"/>
                    <a:ext cx="680" cy="586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chemeClr val="bg1">
                          <a:alpha val="0"/>
                        </a:schemeClr>
                      </a:gs>
                      <a:gs pos="100000">
                        <a:schemeClr val="bg1">
                          <a:gamma/>
                          <a:tint val="81961"/>
                          <a:invGamma/>
                        </a:schemeClr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20" name="AutoShape 34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4199" y="2250"/>
                    <a:ext cx="678" cy="587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rgbClr val="000080">
                          <a:alpha val="3000"/>
                        </a:srgbClr>
                      </a:gs>
                      <a:gs pos="100000">
                        <a:srgbClr val="00003B"/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13" name="Line 35"/>
              <p:cNvSpPr>
                <a:spLocks noChangeShapeType="1"/>
              </p:cNvSpPr>
              <p:nvPr/>
            </p:nvSpPr>
            <p:spPr bwMode="auto">
              <a:xfrm>
                <a:off x="1042988" y="793750"/>
                <a:ext cx="7653220" cy="0"/>
              </a:xfrm>
              <a:prstGeom prst="line">
                <a:avLst/>
              </a:prstGeom>
              <a:noFill/>
              <a:ln w="317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pic>
          <p:nvPicPr>
            <p:cNvPr id="10" name="Picture 9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210" b="96547" l="2930" r="9980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24800" y="10885"/>
              <a:ext cx="1085617" cy="76756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69259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5" name="Picture 4" descr="D:\data d\Sigid - 8\KAIZEN\background-backgrounds-176711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7038937" y="6550223"/>
              <a:ext cx="2105063" cy="307777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i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erlin Sans FB" pitchFamily="34" charset="0"/>
                </a:rPr>
                <a:t>Technical Training Section</a:t>
              </a:r>
              <a:endParaRPr lang="en-US" sz="1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endParaRPr>
            </a:p>
          </p:txBody>
        </p:sp>
      </p:grpSp>
      <p:pic>
        <p:nvPicPr>
          <p:cNvPr id="12" name="Content Placeholder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62" t="26618" b="11138"/>
          <a:stretch/>
        </p:blipFill>
        <p:spPr>
          <a:xfrm>
            <a:off x="2611257" y="2658325"/>
            <a:ext cx="2070043" cy="160887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6000" y1="59409" x2="96000" y2="59409"/>
                        <a14:foregroundMark x1="83333" y1="77688" x2="83333" y2="77688"/>
                        <a14:foregroundMark x1="86833" y1="83871" x2="86833" y2="83871"/>
                        <a14:backgroundMark x1="91500" y1="90323" x2="91500" y2="90323"/>
                        <a14:backgroundMark x1="86167" y1="93011" x2="86167" y2="93011"/>
                        <a14:backgroundMark x1="82500" y1="93817" x2="82500" y2="93817"/>
                        <a14:backgroundMark x1="80333" y1="89247" x2="80333" y2="89247"/>
                        <a14:backgroundMark x1="81333" y1="87903" x2="81333" y2="87903"/>
                        <a14:backgroundMark x1="67000" y1="94624" x2="67000" y2="94624"/>
                        <a14:backgroundMark x1="69333" y1="90054" x2="69333" y2="90054"/>
                        <a14:backgroundMark x1="64500" y1="88710" x2="64500" y2="88710"/>
                        <a14:backgroundMark x1="61500" y1="93280" x2="61500" y2="932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738" y="3225771"/>
            <a:ext cx="1365119" cy="84637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62" b="29041"/>
          <a:stretch/>
        </p:blipFill>
        <p:spPr>
          <a:xfrm>
            <a:off x="4417500" y="3351923"/>
            <a:ext cx="2027117" cy="621781"/>
          </a:xfrm>
          <a:prstGeom prst="rect">
            <a:avLst/>
          </a:prstGeom>
        </p:spPr>
      </p:pic>
      <p:pic>
        <p:nvPicPr>
          <p:cNvPr id="15" name="Content Placeholder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56" r="61737" b="11202"/>
          <a:stretch/>
        </p:blipFill>
        <p:spPr>
          <a:xfrm>
            <a:off x="1524000" y="2756180"/>
            <a:ext cx="1087257" cy="1413163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166687" y="-14645"/>
            <a:ext cx="8843730" cy="827306"/>
            <a:chOff x="166687" y="-14645"/>
            <a:chExt cx="8843730" cy="827306"/>
          </a:xfrm>
        </p:grpSpPr>
        <p:grpSp>
          <p:nvGrpSpPr>
            <p:cNvPr id="16" name="Group 15"/>
            <p:cNvGrpSpPr/>
            <p:nvPr/>
          </p:nvGrpSpPr>
          <p:grpSpPr>
            <a:xfrm>
              <a:off x="166687" y="-14645"/>
              <a:ext cx="8300921" cy="827306"/>
              <a:chOff x="395288" y="45819"/>
              <a:chExt cx="8300920" cy="827306"/>
            </a:xfrm>
          </p:grpSpPr>
          <p:sp>
            <p:nvSpPr>
              <p:cNvPr id="18" name="Text Box 18"/>
              <p:cNvSpPr txBox="1">
                <a:spLocks noChangeArrowheads="1"/>
              </p:cNvSpPr>
              <p:nvPr/>
            </p:nvSpPr>
            <p:spPr bwMode="auto">
              <a:xfrm>
                <a:off x="971549" y="45819"/>
                <a:ext cx="5810250" cy="6463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17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anchor="b">
                <a:spAutoFit/>
              </a:bodyPr>
              <a:lstStyle>
                <a:lvl1pPr>
                  <a:defRPr sz="2400" baseline="-25000">
                    <a:solidFill>
                      <a:schemeClr val="tx1"/>
                    </a:solidFill>
                    <a:latin typeface="Kunstler Script" pitchFamily="66" charset="0"/>
                  </a:defRPr>
                </a:lvl1pPr>
                <a:lvl2pPr marL="742950" indent="-285750">
                  <a:defRPr sz="2400" baseline="-25000">
                    <a:solidFill>
                      <a:schemeClr val="tx1"/>
                    </a:solidFill>
                    <a:latin typeface="Kunstler Script" pitchFamily="66" charset="0"/>
                  </a:defRPr>
                </a:lvl2pPr>
                <a:lvl3pPr marL="1143000" indent="-228600">
                  <a:defRPr sz="2400" baseline="-25000">
                    <a:solidFill>
                      <a:schemeClr val="tx1"/>
                    </a:solidFill>
                    <a:latin typeface="Kunstler Script" pitchFamily="66" charset="0"/>
                  </a:defRPr>
                </a:lvl3pPr>
                <a:lvl4pPr marL="1600200" indent="-228600">
                  <a:defRPr sz="2400" baseline="-25000">
                    <a:solidFill>
                      <a:schemeClr val="tx1"/>
                    </a:solidFill>
                    <a:latin typeface="Kunstler Script" pitchFamily="66" charset="0"/>
                  </a:defRPr>
                </a:lvl4pPr>
                <a:lvl5pPr marL="2057400" indent="-228600">
                  <a:defRPr sz="2400" baseline="-25000">
                    <a:solidFill>
                      <a:schemeClr val="tx1"/>
                    </a:solidFill>
                    <a:latin typeface="Kunstler Script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Kunstler Script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Kunstler Script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Kunstler Script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Kunstler Script" pitchFamily="66" charset="0"/>
                  </a:defRPr>
                </a:lvl9pPr>
              </a:lstStyle>
              <a:p>
                <a:r>
                  <a:rPr lang="en-US" sz="3600" dirty="0" smtClean="0">
                    <a:solidFill>
                      <a:srgbClr val="99CCFF"/>
                    </a:solidFill>
                    <a:latin typeface="Lucida Sans Unicode" pitchFamily="34" charset="0"/>
                  </a:rPr>
                  <a:t>D</a:t>
                </a:r>
                <a:r>
                  <a:rPr lang="en-US" sz="3600" dirty="0" smtClean="0">
                    <a:solidFill>
                      <a:srgbClr val="C0C0C0"/>
                    </a:solidFill>
                    <a:latin typeface="Lucida Sans Unicode" pitchFamily="34" charset="0"/>
                  </a:rPr>
                  <a:t>rive Train</a:t>
                </a:r>
                <a:r>
                  <a:rPr lang="en-US" sz="3600" baseline="0" dirty="0" smtClean="0">
                    <a:solidFill>
                      <a:srgbClr val="C0C0C0"/>
                    </a:solidFill>
                    <a:latin typeface="Lucida Sans Unicode" pitchFamily="34" charset="0"/>
                  </a:rPr>
                  <a:t> </a:t>
                </a:r>
                <a:endParaRPr lang="en-US" sz="3600" dirty="0">
                  <a:solidFill>
                    <a:srgbClr val="C0C0C0"/>
                  </a:solidFill>
                  <a:latin typeface="Lucida Sans Unicode" pitchFamily="34" charset="0"/>
                </a:endParaRPr>
              </a:p>
            </p:txBody>
          </p:sp>
          <p:grpSp>
            <p:nvGrpSpPr>
              <p:cNvPr id="19" name="Group 19"/>
              <p:cNvGrpSpPr>
                <a:grpSpLocks noChangeAspect="1"/>
              </p:cNvGrpSpPr>
              <p:nvPr/>
            </p:nvGrpSpPr>
            <p:grpSpPr bwMode="auto">
              <a:xfrm>
                <a:off x="395288" y="304800"/>
                <a:ext cx="503237" cy="568325"/>
                <a:chOff x="3606" y="1117"/>
                <a:chExt cx="1587" cy="1791"/>
              </a:xfrm>
            </p:grpSpPr>
            <p:grpSp>
              <p:nvGrpSpPr>
                <p:cNvPr id="21" name="Group 20"/>
                <p:cNvGrpSpPr>
                  <a:grpSpLocks noChangeAspect="1"/>
                </p:cNvGrpSpPr>
                <p:nvPr/>
              </p:nvGrpSpPr>
              <p:grpSpPr bwMode="auto">
                <a:xfrm>
                  <a:off x="3606" y="1117"/>
                  <a:ext cx="631" cy="703"/>
                  <a:chOff x="3606" y="1117"/>
                  <a:chExt cx="631" cy="703"/>
                </a:xfrm>
              </p:grpSpPr>
              <p:sp>
                <p:nvSpPr>
                  <p:cNvPr id="34" name="AutoShape 21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3604" y="1189"/>
                    <a:ext cx="680" cy="586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chemeClr val="bg1">
                          <a:alpha val="0"/>
                        </a:schemeClr>
                      </a:gs>
                      <a:gs pos="100000">
                        <a:schemeClr val="bg1">
                          <a:gamma/>
                          <a:tint val="81961"/>
                          <a:invGamma/>
                        </a:schemeClr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35" name="AutoShape 22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3561" y="1162"/>
                    <a:ext cx="678" cy="587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rgbClr val="FF0000">
                          <a:alpha val="3000"/>
                        </a:srgbClr>
                      </a:gs>
                      <a:gs pos="100000">
                        <a:srgbClr val="760000"/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2" name="Group 23"/>
                <p:cNvGrpSpPr>
                  <a:grpSpLocks noChangeAspect="1"/>
                </p:cNvGrpSpPr>
                <p:nvPr/>
              </p:nvGrpSpPr>
              <p:grpSpPr bwMode="auto">
                <a:xfrm>
                  <a:off x="4241" y="1117"/>
                  <a:ext cx="631" cy="703"/>
                  <a:chOff x="4241" y="1117"/>
                  <a:chExt cx="631" cy="703"/>
                </a:xfrm>
              </p:grpSpPr>
              <p:sp>
                <p:nvSpPr>
                  <p:cNvPr id="32" name="AutoShape 24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4240" y="1189"/>
                    <a:ext cx="680" cy="586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chemeClr val="bg1">
                          <a:alpha val="0"/>
                        </a:schemeClr>
                      </a:gs>
                      <a:gs pos="100000">
                        <a:schemeClr val="bg1">
                          <a:gamma/>
                          <a:tint val="81961"/>
                          <a:invGamma/>
                        </a:schemeClr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33" name="AutoShape 25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4196" y="1162"/>
                    <a:ext cx="678" cy="587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rgbClr val="000080">
                          <a:alpha val="3000"/>
                        </a:srgbClr>
                      </a:gs>
                      <a:gs pos="100000">
                        <a:srgbClr val="00003B"/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3" name="Group 26"/>
                <p:cNvGrpSpPr>
                  <a:grpSpLocks noChangeAspect="1"/>
                </p:cNvGrpSpPr>
                <p:nvPr/>
              </p:nvGrpSpPr>
              <p:grpSpPr bwMode="auto">
                <a:xfrm>
                  <a:off x="3924" y="1664"/>
                  <a:ext cx="631" cy="703"/>
                  <a:chOff x="3924" y="1664"/>
                  <a:chExt cx="631" cy="703"/>
                </a:xfrm>
              </p:grpSpPr>
              <p:sp>
                <p:nvSpPr>
                  <p:cNvPr id="30" name="AutoShape 27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3924" y="1735"/>
                    <a:ext cx="680" cy="586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chemeClr val="bg1">
                          <a:alpha val="0"/>
                        </a:schemeClr>
                      </a:gs>
                      <a:gs pos="100000">
                        <a:schemeClr val="bg1">
                          <a:gamma/>
                          <a:tint val="81961"/>
                          <a:invGamma/>
                        </a:schemeClr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31" name="AutoShape 28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3879" y="1709"/>
                    <a:ext cx="678" cy="587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rgbClr val="00FF00">
                          <a:alpha val="3000"/>
                        </a:srgbClr>
                      </a:gs>
                      <a:gs pos="100000">
                        <a:srgbClr val="007600"/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4" name="Group 29"/>
                <p:cNvGrpSpPr>
                  <a:grpSpLocks noChangeAspect="1"/>
                </p:cNvGrpSpPr>
                <p:nvPr/>
              </p:nvGrpSpPr>
              <p:grpSpPr bwMode="auto">
                <a:xfrm>
                  <a:off x="4562" y="1664"/>
                  <a:ext cx="631" cy="703"/>
                  <a:chOff x="4562" y="1664"/>
                  <a:chExt cx="631" cy="703"/>
                </a:xfrm>
              </p:grpSpPr>
              <p:sp>
                <p:nvSpPr>
                  <p:cNvPr id="28" name="AutoShape 30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4560" y="1735"/>
                    <a:ext cx="680" cy="586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chemeClr val="bg1">
                          <a:alpha val="0"/>
                        </a:schemeClr>
                      </a:gs>
                      <a:gs pos="100000">
                        <a:schemeClr val="bg1">
                          <a:gamma/>
                          <a:tint val="81961"/>
                          <a:invGamma/>
                        </a:schemeClr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29" name="AutoShape 31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4517" y="1709"/>
                    <a:ext cx="678" cy="587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rgbClr val="000080">
                          <a:alpha val="3000"/>
                        </a:srgbClr>
                      </a:gs>
                      <a:gs pos="100000">
                        <a:srgbClr val="00003B"/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5" name="Group 32"/>
                <p:cNvGrpSpPr>
                  <a:grpSpLocks noChangeAspect="1"/>
                </p:cNvGrpSpPr>
                <p:nvPr/>
              </p:nvGrpSpPr>
              <p:grpSpPr bwMode="auto">
                <a:xfrm>
                  <a:off x="4244" y="2205"/>
                  <a:ext cx="631" cy="703"/>
                  <a:chOff x="4244" y="2205"/>
                  <a:chExt cx="631" cy="703"/>
                </a:xfrm>
              </p:grpSpPr>
              <p:sp>
                <p:nvSpPr>
                  <p:cNvPr id="26" name="AutoShape 33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4240" y="2275"/>
                    <a:ext cx="680" cy="586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chemeClr val="bg1">
                          <a:alpha val="0"/>
                        </a:schemeClr>
                      </a:gs>
                      <a:gs pos="100000">
                        <a:schemeClr val="bg1">
                          <a:gamma/>
                          <a:tint val="81961"/>
                          <a:invGamma/>
                        </a:schemeClr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27" name="AutoShape 34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4199" y="2250"/>
                    <a:ext cx="678" cy="587"/>
                  </a:xfrm>
                  <a:prstGeom prst="hexagon">
                    <a:avLst>
                      <a:gd name="adj" fmla="val 28876"/>
                      <a:gd name="vf" fmla="val 115470"/>
                    </a:avLst>
                  </a:prstGeom>
                  <a:gradFill rotWithShape="1">
                    <a:gsLst>
                      <a:gs pos="0">
                        <a:srgbClr val="000080">
                          <a:alpha val="3000"/>
                        </a:srgbClr>
                      </a:gs>
                      <a:gs pos="100000">
                        <a:srgbClr val="00003B"/>
                      </a:gs>
                    </a:gsLst>
                    <a:lin ang="5400000" scaled="1"/>
                  </a:gradFill>
                  <a:ln w="3175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20" name="Line 35"/>
              <p:cNvSpPr>
                <a:spLocks noChangeShapeType="1"/>
              </p:cNvSpPr>
              <p:nvPr/>
            </p:nvSpPr>
            <p:spPr bwMode="auto">
              <a:xfrm>
                <a:off x="1042988" y="793750"/>
                <a:ext cx="7653220" cy="0"/>
              </a:xfrm>
              <a:prstGeom prst="line">
                <a:avLst/>
              </a:prstGeom>
              <a:noFill/>
              <a:ln w="317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pic>
          <p:nvPicPr>
            <p:cNvPr id="17" name="Picture 16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210" b="96547" l="2930" r="9980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24800" y="10885"/>
              <a:ext cx="1085617" cy="76756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3189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2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2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2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6760</TotalTime>
  <Words>1453</Words>
  <Application>Microsoft Office PowerPoint</Application>
  <PresentationFormat>On-screen Show (4:3)</PresentationFormat>
  <Paragraphs>408</Paragraphs>
  <Slides>66</Slides>
  <Notes>6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66</vt:i4>
      </vt:variant>
    </vt:vector>
  </HeadingPairs>
  <TitlesOfParts>
    <vt:vector size="6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CVT ( Continously Variable Transmission )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ABS ( Anti-lock Braking System )</vt:lpstr>
      <vt:lpstr>EBD ( Electronic Brakeforce Distribution)</vt:lpstr>
      <vt:lpstr>PowerPoint Presentation</vt:lpstr>
      <vt:lpstr>PowerPoint Presentation</vt:lpstr>
      <vt:lpstr>PowerPoint Presentation</vt:lpstr>
      <vt:lpstr>TRC (Traction Control) </vt:lpstr>
      <vt:lpstr>PowerPoint Presentation</vt:lpstr>
      <vt:lpstr>PowerPoint Presentation</vt:lpstr>
      <vt:lpstr>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Sigid Hari Priyanto</dc:creator>
  <cp:lastModifiedBy>Sigid Hari Priyanto</cp:lastModifiedBy>
  <cp:revision>222</cp:revision>
  <dcterms:created xsi:type="dcterms:W3CDTF">2014-06-27T01:54:10Z</dcterms:created>
  <dcterms:modified xsi:type="dcterms:W3CDTF">2014-11-12T00:46:23Z</dcterms:modified>
</cp:coreProperties>
</file>