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5" r:id="rId5"/>
    <p:sldId id="276" r:id="rId6"/>
    <p:sldId id="283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-1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Security System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FUNGSI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 Theft Deterrent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7843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penyetelan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anti </a:t>
            </a:r>
            <a:r>
              <a:rPr lang="en-US" b="1" dirty="0" err="1">
                <a:solidFill>
                  <a:srgbClr val="FF0000"/>
                </a:solidFill>
              </a:rPr>
              <a:t>pencurian</a:t>
            </a:r>
            <a:r>
              <a:rPr lang="en-US" b="1" dirty="0">
                <a:solidFill>
                  <a:srgbClr val="FF0000"/>
                </a:solidFill>
              </a:rPr>
              <a:t> di active mode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membuka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pengoperasian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kondisi</a:t>
            </a:r>
            <a:r>
              <a:rPr lang="en-US" b="1" dirty="0">
                <a:solidFill>
                  <a:srgbClr val="FF0000"/>
                </a:solidFill>
              </a:rPr>
              <a:t> alarm </a:t>
            </a:r>
            <a:r>
              <a:rPr lang="en-US" b="1" dirty="0" err="1">
                <a:solidFill>
                  <a:srgbClr val="FF0000"/>
                </a:solidFill>
              </a:rPr>
              <a:t>adalah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berikut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ini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401638" indent="-401638"/>
            <a:r>
              <a:rPr lang="en-US" b="1" dirty="0">
                <a:solidFill>
                  <a:srgbClr val="FFFF00"/>
                </a:solidFill>
              </a:rPr>
              <a:t>(1) 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Menata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sistem</a:t>
            </a:r>
            <a:r>
              <a:rPr lang="en-US" b="1" dirty="0">
                <a:solidFill>
                  <a:srgbClr val="FFFF00"/>
                </a:solidFill>
              </a:rPr>
              <a:t> anti </a:t>
            </a:r>
            <a:r>
              <a:rPr lang="en-US" b="1" dirty="0" err="1">
                <a:solidFill>
                  <a:srgbClr val="FFFF00"/>
                </a:solidFill>
              </a:rPr>
              <a:t>pencurian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&lt;1&gt;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2&gt; </a:t>
            </a:r>
            <a:r>
              <a:rPr lang="en-US" dirty="0" err="1"/>
              <a:t>Tutup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,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bagasi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mengunci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transmiter</a:t>
            </a:r>
            <a:r>
              <a:rPr lang="en-US" dirty="0"/>
              <a:t>. </a:t>
            </a:r>
            <a:endParaRPr lang="en-US" dirty="0" smtClean="0"/>
          </a:p>
          <a:p>
            <a:pPr indent="401638"/>
            <a:r>
              <a:rPr lang="en-US" dirty="0" smtClean="0"/>
              <a:t>(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). </a:t>
            </a:r>
            <a:endParaRPr lang="en-US" dirty="0" smtClean="0"/>
          </a:p>
          <a:p>
            <a:pPr marL="393700" indent="-393700"/>
            <a:r>
              <a:rPr lang="en-US" dirty="0" smtClean="0"/>
              <a:t>&lt;</a:t>
            </a:r>
            <a:r>
              <a:rPr lang="en-US" dirty="0"/>
              <a:t>3&gt;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kira-kira</a:t>
            </a:r>
            <a:r>
              <a:rPr lang="en-US" dirty="0"/>
              <a:t> 30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penguncian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berkedip</a:t>
            </a:r>
            <a:r>
              <a:rPr lang="en-US" dirty="0"/>
              <a:t>. </a:t>
            </a:r>
          </a:p>
          <a:p>
            <a:pPr marL="393700"/>
            <a:r>
              <a:rPr lang="en-US" dirty="0"/>
              <a:t>(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). 	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97" y="2150994"/>
            <a:ext cx="3915512" cy="45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FUNGSI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 Theft Deterrent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802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/>
            <a:r>
              <a:rPr lang="en-US" b="1" dirty="0" smtClean="0">
                <a:solidFill>
                  <a:srgbClr val="FFFF00"/>
                </a:solidFill>
              </a:rPr>
              <a:t>(2) 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err="1">
                <a:solidFill>
                  <a:srgbClr val="FFFF00"/>
                </a:solidFill>
              </a:rPr>
              <a:t>Membuka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pengoperasian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tahapan</a:t>
            </a:r>
            <a:r>
              <a:rPr lang="en-US" b="1" dirty="0">
                <a:solidFill>
                  <a:srgbClr val="FFFF00"/>
                </a:solidFill>
              </a:rPr>
              <a:t> alarm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&lt;1&gt;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yang </a:t>
            </a:r>
            <a:r>
              <a:rPr lang="en-US" dirty="0" err="1"/>
              <a:t>terkunci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transmiter</a:t>
            </a:r>
            <a:r>
              <a:rPr lang="en-US" dirty="0"/>
              <a:t>. 	</a:t>
            </a:r>
          </a:p>
          <a:p>
            <a:r>
              <a:rPr lang="en-US" dirty="0" smtClean="0"/>
              <a:t>&lt;</a:t>
            </a:r>
            <a:r>
              <a:rPr lang="en-US" dirty="0"/>
              <a:t>2&gt; </a:t>
            </a:r>
            <a:r>
              <a:rPr lang="nn-NO" dirty="0"/>
              <a:t>Buka pintu yang terkunci menggunakan anak kunci</a:t>
            </a:r>
            <a:r>
              <a:rPr lang="en-US" dirty="0" smtClean="0"/>
              <a:t>. </a:t>
            </a:r>
          </a:p>
          <a:p>
            <a:pPr marL="393700" indent="-393700"/>
            <a:r>
              <a:rPr lang="en-US" dirty="0" smtClean="0"/>
              <a:t>&lt;</a:t>
            </a:r>
            <a:r>
              <a:rPr lang="en-US" dirty="0"/>
              <a:t>3&gt; </a:t>
            </a:r>
            <a:r>
              <a:rPr lang="fi-FI" dirty="0"/>
              <a:t>Masukan kunci ke silinder kunci kontak dan putar ke posisi </a:t>
            </a:r>
            <a:r>
              <a:rPr lang="fi-FI" dirty="0" smtClean="0"/>
              <a:t>ON.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34" y="2152256"/>
            <a:ext cx="4125375" cy="44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KOMPONEN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 Theft Deterrent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6016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/>
            <a:r>
              <a:rPr lang="fi-FI" b="1" dirty="0" smtClean="0">
                <a:solidFill>
                  <a:srgbClr val="FF0000"/>
                </a:solidFill>
              </a:rPr>
              <a:t>1. 	ECU</a:t>
            </a:r>
          </a:p>
          <a:p>
            <a:pPr marL="338138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ECU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switch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pencuri</a:t>
            </a:r>
            <a:r>
              <a:rPr lang="en-US" dirty="0"/>
              <a:t>, ECU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mentransmisikan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alarm. 	</a:t>
            </a:r>
          </a:p>
          <a:p>
            <a:pPr marL="338138" indent="-338138"/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smtClean="0">
                <a:solidFill>
                  <a:srgbClr val="FF0000"/>
                </a:solidFill>
              </a:rPr>
              <a:t>	Alarm </a:t>
            </a:r>
            <a:endParaRPr lang="en-US" dirty="0">
              <a:solidFill>
                <a:srgbClr val="FF0000"/>
              </a:solidFill>
            </a:endParaRPr>
          </a:p>
          <a:p>
            <a:pPr indent="338138"/>
            <a:r>
              <a:rPr lang="en-US" dirty="0"/>
              <a:t>• </a:t>
            </a:r>
            <a:r>
              <a:rPr lang="en-US" dirty="0" err="1"/>
              <a:t>Klakson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</a:p>
          <a:p>
            <a:pPr indent="338138"/>
            <a:r>
              <a:rPr lang="en-US" dirty="0"/>
              <a:t>• </a:t>
            </a:r>
            <a:r>
              <a:rPr lang="en-US" dirty="0" err="1"/>
              <a:t>Klakson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</a:p>
          <a:p>
            <a:pPr indent="338138"/>
            <a:r>
              <a:rPr lang="nl-NL" dirty="0"/>
              <a:t>• Lampu depan dan lampu belakang 	</a:t>
            </a:r>
          </a:p>
          <a:p>
            <a:pPr marL="338138" indent="-338138"/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FF0000"/>
                </a:solidFill>
              </a:rPr>
              <a:t>	Switch </a:t>
            </a:r>
            <a:endParaRPr lang="en-US" dirty="0">
              <a:solidFill>
                <a:srgbClr val="FF0000"/>
              </a:solidFill>
            </a:endParaRPr>
          </a:p>
          <a:p>
            <a:pPr indent="338138"/>
            <a:r>
              <a:rPr lang="en-US" dirty="0"/>
              <a:t>• Switch </a:t>
            </a:r>
            <a:r>
              <a:rPr lang="en-US" dirty="0" smtClean="0"/>
              <a:t>door courtesy </a:t>
            </a:r>
            <a:endParaRPr lang="en-US" dirty="0"/>
          </a:p>
          <a:p>
            <a:pPr indent="338138"/>
            <a:r>
              <a:rPr lang="en-US" dirty="0"/>
              <a:t>• Switch engine hood courtesy </a:t>
            </a:r>
          </a:p>
          <a:p>
            <a:pPr indent="338138"/>
            <a:r>
              <a:rPr lang="en-US" dirty="0"/>
              <a:t>• Switch courtesy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 smtClean="0"/>
              <a:t>bagasi</a:t>
            </a:r>
            <a:endParaRPr lang="en-US" dirty="0"/>
          </a:p>
          <a:p>
            <a:pPr marL="338138" indent="-338138"/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Lain (Sensor Radar)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indent="338138"/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78" y="2245564"/>
            <a:ext cx="5811292" cy="43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System</a:t>
            </a:r>
            <a:endParaRPr lang="id-ID" dirty="0"/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5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400382" y="4252017"/>
            <a:ext cx="612880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</a:t>
            </a:r>
            <a:r>
              <a:rPr lang="en-US" b="1" dirty="0" smtClean="0"/>
              <a:t>Anti Theft Deterrent System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2368051" y="3563566"/>
            <a:ext cx="616113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smtClean="0">
                <a:latin typeface="+mn-lt"/>
              </a:rPr>
              <a:t>Engine Immobilizer</a:t>
            </a:r>
            <a:endParaRPr lang="en-US" b="1" dirty="0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987051" y="3625577"/>
            <a:ext cx="381000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003446" y="4338207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57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URAIAN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Immobilizer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521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en-US" dirty="0">
                <a:latin typeface="+mj-lt"/>
              </a:rPr>
              <a:t>Pada sistem ini, engine ECU </a:t>
            </a:r>
            <a:r>
              <a:rPr lang="nb-NO" altLang="en-US" dirty="0" smtClean="0">
                <a:latin typeface="+mj-lt"/>
              </a:rPr>
              <a:t>di kendaraan memeriksa identitas chip yang tergabung di dalam kunci untuk mencegah agar mesin tidak hidup dengan kunci yang tidak terdaftar.</a:t>
            </a:r>
            <a:endParaRPr lang="en-US" altLang="en-US" b="1" dirty="0">
              <a:latin typeface="+mj-lt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42" y="2190749"/>
            <a:ext cx="5971882" cy="40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60753" y="4710507"/>
            <a:ext cx="60817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917825" algn="l"/>
              </a:tabLst>
              <a:defRPr/>
            </a:pPr>
            <a:r>
              <a:rPr lang="en-US" sz="1600" dirty="0" err="1">
                <a:latin typeface="+mn-lt"/>
              </a:rPr>
              <a:t>Kunci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kontak</a:t>
            </a:r>
            <a:r>
              <a:rPr lang="en-US" sz="1600" dirty="0">
                <a:latin typeface="+mn-lt"/>
              </a:rPr>
              <a:t>	Engine ECU</a:t>
            </a: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latin typeface="+mn-lt"/>
              </a:rPr>
              <a:t>Transponder chip	</a:t>
            </a:r>
            <a:r>
              <a:rPr lang="en-US" sz="1600" dirty="0" err="1">
                <a:latin typeface="+mn-lt"/>
              </a:rPr>
              <a:t>Busi</a:t>
            </a:r>
            <a:endParaRPr lang="en-US" sz="1600" dirty="0"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latin typeface="+mn-lt"/>
              </a:rPr>
              <a:t>Transponder key coil 	</a:t>
            </a:r>
            <a:r>
              <a:rPr lang="en-US" sz="1600" dirty="0" err="1">
                <a:latin typeface="+mn-lt"/>
              </a:rPr>
              <a:t>Injektor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bahan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bakar</a:t>
            </a:r>
            <a:endParaRPr lang="en-US" sz="1600" dirty="0"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penerima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identitas</a:t>
            </a:r>
            <a:r>
              <a:rPr lang="en-US" sz="1600" dirty="0">
                <a:latin typeface="+mn-lt"/>
              </a:rPr>
              <a:t>)	</a:t>
            </a:r>
            <a:r>
              <a:rPr lang="en-US" sz="1600" dirty="0" err="1">
                <a:latin typeface="+mn-lt"/>
              </a:rPr>
              <a:t>Pompa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injeksi</a:t>
            </a:r>
            <a:endParaRPr lang="en-US" sz="1600" dirty="0"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kunci</a:t>
            </a:r>
            <a:endParaRPr lang="en-US" sz="1600" dirty="0"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latin typeface="+mn-lt"/>
              </a:rPr>
              <a:t>Transponder key amplifier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3" y="4786707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5" y="5015307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0" y="5255020"/>
            <a:ext cx="1920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5" y="5796357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5" y="6024957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78" y="4808932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78" y="5037532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78" y="5266132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53" y="5531245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gray">
          <a:xfrm>
            <a:off x="463119" y="3798943"/>
            <a:ext cx="42116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Model </a:t>
            </a:r>
            <a:r>
              <a:rPr lang="en-US" altLang="en-US" sz="18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Mesin</a:t>
            </a: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Bensin</a:t>
            </a:r>
            <a:endParaRPr lang="en-US" altLang="en-US" sz="18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Model </a:t>
            </a:r>
            <a:r>
              <a:rPr lang="en-US" altLang="en-US" sz="18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Mesin</a:t>
            </a: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Diesel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" y="3973568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" y="4411718"/>
            <a:ext cx="2095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URAIAN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Immobilizer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6018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,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. </a:t>
            </a:r>
            <a:endParaRPr lang="en-US" dirty="0" smtClean="0"/>
          </a:p>
          <a:p>
            <a:endParaRPr lang="en-US" sz="900" dirty="0"/>
          </a:p>
          <a:p>
            <a:r>
              <a:rPr lang="en-US" dirty="0"/>
              <a:t>Engine immobilizer system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transponder </a:t>
            </a:r>
            <a:r>
              <a:rPr lang="en-US" b="1" dirty="0" smtClean="0">
                <a:solidFill>
                  <a:srgbClr val="FFFF00"/>
                </a:solidFill>
              </a:rPr>
              <a:t>chip, </a:t>
            </a:r>
            <a:r>
              <a:rPr lang="en-US" b="1" dirty="0">
                <a:solidFill>
                  <a:srgbClr val="FFFF00"/>
                </a:solidFill>
              </a:rPr>
              <a:t>transponder key coil, transponder key amplifier, transponder key ECU, engine ECU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 </a:t>
            </a:r>
            <a:endParaRPr lang="en-US" dirty="0" smtClean="0"/>
          </a:p>
          <a:p>
            <a:endParaRPr lang="en-US" sz="900" dirty="0"/>
          </a:p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engine immobilizer system,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pemisahan</a:t>
            </a:r>
            <a:r>
              <a:rPr lang="en-US" b="1" dirty="0">
                <a:solidFill>
                  <a:srgbClr val="FFFF00"/>
                </a:solidFill>
              </a:rPr>
              <a:t> ECU (transponder key ECU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yang lain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ECU (engine ECU)</a:t>
            </a:r>
            <a:r>
              <a:rPr lang="en-US" dirty="0"/>
              <a:t> yang </a:t>
            </a:r>
            <a:r>
              <a:rPr lang="en-US" dirty="0" err="1"/>
              <a:t>disatukan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transponder key ECU. </a:t>
            </a:r>
          </a:p>
          <a:p>
            <a:r>
              <a:rPr lang="en-US" dirty="0"/>
              <a:t>*ID code (transponder key code) 	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3" y="2245563"/>
            <a:ext cx="5350116" cy="41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3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KOMPONEN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Immobilizer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2647950"/>
            <a:ext cx="113093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Ignition </a:t>
            </a:r>
            <a:r>
              <a:rPr lang="en-US" sz="1600" b="1" dirty="0">
                <a:solidFill>
                  <a:srgbClr val="FFFF00"/>
                </a:solidFill>
              </a:rPr>
              <a:t>key (Transponder chip </a:t>
            </a:r>
            <a:r>
              <a:rPr lang="en-US" sz="1600" b="1" dirty="0" err="1">
                <a:solidFill>
                  <a:srgbClr val="FFFF00"/>
                </a:solidFill>
              </a:rPr>
              <a:t>terpasang</a:t>
            </a:r>
            <a:r>
              <a:rPr lang="en-US" sz="1600" b="1" dirty="0">
                <a:solidFill>
                  <a:srgbClr val="FFFF00"/>
                </a:solidFill>
              </a:rPr>
              <a:t>)</a:t>
            </a:r>
          </a:p>
          <a:p>
            <a:pPr marL="336550"/>
            <a:r>
              <a:rPr lang="en-US" sz="1600" dirty="0" err="1" smtClean="0"/>
              <a:t>Koil</a:t>
            </a:r>
            <a:r>
              <a:rPr lang="en-US" sz="1600" dirty="0" smtClean="0"/>
              <a:t> </a:t>
            </a:r>
            <a:r>
              <a:rPr lang="en-US" sz="1600" dirty="0"/>
              <a:t>di </a:t>
            </a:r>
            <a:r>
              <a:rPr lang="en-US" sz="1600" dirty="0" err="1"/>
              <a:t>dalam</a:t>
            </a:r>
            <a:r>
              <a:rPr lang="en-US" sz="1600" dirty="0"/>
              <a:t> chip transponder key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magnet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/>
              <a:t>koil</a:t>
            </a:r>
            <a:r>
              <a:rPr lang="en-US" sz="1600" dirty="0"/>
              <a:t> transponder</a:t>
            </a:r>
            <a:r>
              <a:rPr lang="en-US" sz="1600" dirty="0" smtClean="0"/>
              <a:t>.</a:t>
            </a:r>
          </a:p>
          <a:p>
            <a:pPr marL="336550" indent="-336550"/>
            <a:r>
              <a:rPr lang="en-US" sz="1600" b="1" dirty="0">
                <a:solidFill>
                  <a:srgbClr val="FFFF00"/>
                </a:solidFill>
              </a:rPr>
              <a:t>2.	Transponder key coil</a:t>
            </a:r>
          </a:p>
          <a:p>
            <a:pPr marL="344488" indent="-7938"/>
            <a:r>
              <a:rPr lang="en-US" sz="1600" dirty="0" err="1" smtClean="0"/>
              <a:t>Menghasilkan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medan</a:t>
            </a:r>
            <a:r>
              <a:rPr lang="en-US" sz="1600" dirty="0" smtClean="0"/>
              <a:t> </a:t>
            </a:r>
            <a:r>
              <a:rPr lang="en-US" sz="1600" dirty="0"/>
              <a:t>magnet di </a:t>
            </a:r>
            <a:r>
              <a:rPr lang="en-US" sz="1600" dirty="0" err="1"/>
              <a:t>seputar</a:t>
            </a:r>
            <a:r>
              <a:rPr lang="en-US" sz="1600" dirty="0"/>
              <a:t> </a:t>
            </a:r>
            <a:r>
              <a:rPr lang="en-US" sz="1600" dirty="0" err="1"/>
              <a:t>lubang</a:t>
            </a:r>
            <a:r>
              <a:rPr lang="en-US" sz="1600" dirty="0"/>
              <a:t> </a:t>
            </a:r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menerima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kunci</a:t>
            </a:r>
            <a:r>
              <a:rPr lang="en-US" sz="1600" dirty="0" smtClean="0"/>
              <a:t>.</a:t>
            </a:r>
          </a:p>
          <a:p>
            <a:pPr marL="347663" indent="-347663"/>
            <a:r>
              <a:rPr lang="en-US" sz="1600" b="1" dirty="0" smtClean="0">
                <a:solidFill>
                  <a:srgbClr val="FFFF00"/>
                </a:solidFill>
              </a:rPr>
              <a:t>3.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	Transponder </a:t>
            </a:r>
            <a:r>
              <a:rPr lang="en-US" sz="1600" b="1" dirty="0">
                <a:solidFill>
                  <a:srgbClr val="FFFF00"/>
                </a:solidFill>
              </a:rPr>
              <a:t>key amplifier </a:t>
            </a:r>
            <a:r>
              <a:rPr lang="en-US" sz="1600" dirty="0"/>
              <a:t>	</a:t>
            </a:r>
          </a:p>
          <a:p>
            <a:pPr marL="347663"/>
            <a:r>
              <a:rPr lang="en-US" sz="1600" dirty="0" err="1" smtClean="0"/>
              <a:t>Mengeluarkan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kode</a:t>
            </a:r>
            <a:r>
              <a:rPr lang="en-US" sz="1600" dirty="0" smtClean="0"/>
              <a:t> </a:t>
            </a:r>
            <a:r>
              <a:rPr lang="en-US" sz="1600" dirty="0"/>
              <a:t>ID </a:t>
            </a:r>
            <a:r>
              <a:rPr lang="en-US" sz="1600" dirty="0" err="1"/>
              <a:t>kunci</a:t>
            </a:r>
            <a:r>
              <a:rPr lang="en-US" sz="1600" dirty="0"/>
              <a:t> yang </a:t>
            </a:r>
            <a:r>
              <a:rPr lang="en-US" sz="1600" dirty="0" err="1"/>
              <a:t>diterima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transpinder</a:t>
            </a:r>
            <a:r>
              <a:rPr lang="en-US" sz="1600" dirty="0"/>
              <a:t> key coil </a:t>
            </a:r>
            <a:r>
              <a:rPr lang="en-US" sz="1600" dirty="0" err="1"/>
              <a:t>ke</a:t>
            </a:r>
            <a:r>
              <a:rPr lang="en-US" sz="1600" dirty="0"/>
              <a:t> transponder key ECU</a:t>
            </a:r>
            <a:r>
              <a:rPr lang="en-US" sz="1600" dirty="0" smtClean="0"/>
              <a:t>.</a:t>
            </a:r>
          </a:p>
          <a:p>
            <a:pPr marL="347663" indent="-347663"/>
            <a:r>
              <a:rPr lang="en-US" sz="1600" b="1" dirty="0" smtClean="0">
                <a:solidFill>
                  <a:srgbClr val="FFFF00"/>
                </a:solidFill>
              </a:rPr>
              <a:t>4. 	Transponder key ECU</a:t>
            </a:r>
          </a:p>
          <a:p>
            <a:pPr marL="347663"/>
            <a:r>
              <a:rPr lang="en-US" sz="1600" dirty="0" err="1" smtClean="0"/>
              <a:t>Menerima</a:t>
            </a:r>
            <a:r>
              <a:rPr lang="en-US" sz="1600" dirty="0" smtClean="0"/>
              <a:t> </a:t>
            </a:r>
            <a:r>
              <a:rPr lang="en-US" sz="1600" dirty="0" err="1" smtClean="0"/>
              <a:t>kode</a:t>
            </a:r>
            <a:r>
              <a:rPr lang="en-US" sz="1600" dirty="0" smtClean="0"/>
              <a:t> ID </a:t>
            </a:r>
            <a:r>
              <a:rPr lang="en-US" sz="1600" dirty="0" err="1" smtClean="0"/>
              <a:t>kunci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transponder key amplifier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menelitinya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kode</a:t>
            </a:r>
            <a:r>
              <a:rPr lang="en-US" sz="1600" dirty="0" smtClean="0"/>
              <a:t> yang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registrasi</a:t>
            </a:r>
            <a:r>
              <a:rPr lang="en-US" sz="1600" dirty="0" smtClean="0"/>
              <a:t>. 	</a:t>
            </a:r>
          </a:p>
          <a:p>
            <a:pPr marL="347663" indent="-347663"/>
            <a:r>
              <a:rPr lang="en-US" sz="1600" b="1" dirty="0" smtClean="0">
                <a:solidFill>
                  <a:srgbClr val="FFFF00"/>
                </a:solidFill>
              </a:rPr>
              <a:t>5. 	Engine ECU</a:t>
            </a:r>
          </a:p>
          <a:p>
            <a:pPr marL="347663"/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sinyal</a:t>
            </a:r>
            <a:r>
              <a:rPr lang="en-US" sz="1600" dirty="0" smtClean="0"/>
              <a:t> </a:t>
            </a:r>
            <a:r>
              <a:rPr lang="en-US" sz="1600" dirty="0" err="1" smtClean="0"/>
              <a:t>hijau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menghidupkan</a:t>
            </a:r>
            <a:r>
              <a:rPr lang="en-US" sz="1600" dirty="0" smtClean="0"/>
              <a:t> </a:t>
            </a:r>
            <a:r>
              <a:rPr lang="en-US" sz="1600" dirty="0" err="1" smtClean="0"/>
              <a:t>mesin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transponder key ECU, engine ECU </a:t>
            </a:r>
            <a:r>
              <a:rPr lang="en-US" sz="1600" dirty="0" err="1" smtClean="0"/>
              <a:t>memulai</a:t>
            </a:r>
            <a:r>
              <a:rPr lang="en-US" sz="1600" dirty="0" smtClean="0"/>
              <a:t> start </a:t>
            </a:r>
            <a:r>
              <a:rPr lang="en-US" sz="1600" dirty="0" err="1" smtClean="0"/>
              <a:t>mesin</a:t>
            </a:r>
            <a:r>
              <a:rPr lang="en-US" sz="1600" dirty="0" smtClean="0"/>
              <a:t>.</a:t>
            </a:r>
          </a:p>
          <a:p>
            <a:pPr marL="347663" indent="-347663"/>
            <a:r>
              <a:rPr lang="en-US" sz="1600" b="1" dirty="0" smtClean="0">
                <a:solidFill>
                  <a:srgbClr val="FFFF00"/>
                </a:solidFill>
              </a:rPr>
              <a:t>6. 	Switch </a:t>
            </a:r>
            <a:r>
              <a:rPr lang="en-US" sz="1600" b="1" dirty="0" err="1" smtClean="0">
                <a:solidFill>
                  <a:srgbClr val="FFFF00"/>
                </a:solidFill>
              </a:rPr>
              <a:t>peringatan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pembukaan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kunci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marL="347663"/>
            <a:r>
              <a:rPr lang="en-US" sz="1600" dirty="0" smtClean="0"/>
              <a:t>Switch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mendeteksi</a:t>
            </a:r>
            <a:r>
              <a:rPr lang="en-US" sz="1600" dirty="0" smtClean="0"/>
              <a:t> </a:t>
            </a:r>
            <a:r>
              <a:rPr lang="en-US" sz="1600" dirty="0" err="1" smtClean="0"/>
              <a:t>adanya</a:t>
            </a:r>
            <a:r>
              <a:rPr lang="en-US" sz="1600" dirty="0" smtClean="0"/>
              <a:t> </a:t>
            </a:r>
            <a:r>
              <a:rPr lang="en-US" sz="1600" dirty="0" err="1" smtClean="0"/>
              <a:t>kunci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dimasukkan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kunci</a:t>
            </a:r>
            <a:r>
              <a:rPr lang="en-US" sz="1600" dirty="0" smtClean="0"/>
              <a:t> </a:t>
            </a:r>
            <a:r>
              <a:rPr lang="en-US" sz="1600" dirty="0" err="1" smtClean="0"/>
              <a:t>kontak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mengeluarkan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sinyal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transponder key ECU.</a:t>
            </a:r>
          </a:p>
          <a:p>
            <a:pPr marL="347663" indent="-347663"/>
            <a:r>
              <a:rPr lang="en-US" sz="1600" b="1" dirty="0" smtClean="0">
                <a:solidFill>
                  <a:srgbClr val="FFFF00"/>
                </a:solidFill>
              </a:rPr>
              <a:t>7. 	</a:t>
            </a:r>
            <a:r>
              <a:rPr lang="en-US" sz="1600" b="1" dirty="0" err="1" smtClean="0">
                <a:solidFill>
                  <a:srgbClr val="FFFF00"/>
                </a:solidFill>
              </a:rPr>
              <a:t>Lampu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indikator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keamanan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61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KOMPONEN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Immobilizer System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r="14742" b="65451"/>
          <a:stretch/>
        </p:blipFill>
        <p:spPr bwMode="auto">
          <a:xfrm>
            <a:off x="1665884" y="2815771"/>
            <a:ext cx="4930591" cy="35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9"/>
          <a:stretch/>
        </p:blipFill>
        <p:spPr bwMode="auto">
          <a:xfrm>
            <a:off x="7005032" y="2132755"/>
            <a:ext cx="4603697" cy="42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PRINSIP KERJA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Immobilizer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2647950"/>
            <a:ext cx="1113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Memasukkan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kunci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kontak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 marL="344488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lubangnya</a:t>
            </a:r>
            <a:r>
              <a:rPr lang="en-US" dirty="0"/>
              <a:t>, switch </a:t>
            </a:r>
            <a:r>
              <a:rPr lang="en-US" dirty="0" err="1"/>
              <a:t>peringatan</a:t>
            </a:r>
            <a:r>
              <a:rPr lang="en-US" dirty="0"/>
              <a:t> unlock </a:t>
            </a:r>
            <a:r>
              <a:rPr lang="en-US" dirty="0" err="1"/>
              <a:t>menyala</a:t>
            </a:r>
            <a:r>
              <a:rPr lang="en-US" dirty="0"/>
              <a:t>. Transponder key ECU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ECU </a:t>
            </a:r>
            <a:r>
              <a:rPr lang="en-US" dirty="0" err="1"/>
              <a:t>mensuplai</a:t>
            </a:r>
            <a:r>
              <a:rPr lang="en-US" dirty="0"/>
              <a:t> power </a:t>
            </a:r>
            <a:r>
              <a:rPr lang="en-US" dirty="0" err="1"/>
              <a:t>melalui</a:t>
            </a:r>
            <a:r>
              <a:rPr lang="en-US" dirty="0"/>
              <a:t> terminal VC5 </a:t>
            </a:r>
            <a:r>
              <a:rPr lang="en-US" dirty="0" err="1"/>
              <a:t>ke</a:t>
            </a:r>
            <a:r>
              <a:rPr lang="en-US" dirty="0"/>
              <a:t> transponder key amplifier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terminal TXCT. </a:t>
            </a:r>
            <a:endParaRPr lang="en-US" dirty="0" smtClean="0"/>
          </a:p>
          <a:p>
            <a:pPr marL="344488"/>
            <a:endParaRPr lang="en-US" sz="900" dirty="0"/>
          </a:p>
          <a:p>
            <a:pPr marL="344488" indent="-344488"/>
            <a:r>
              <a:rPr lang="en-US" b="1" dirty="0" smtClean="0">
                <a:solidFill>
                  <a:srgbClr val="FFFF00"/>
                </a:solidFill>
              </a:rPr>
              <a:t>2.	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ngine </a:t>
            </a:r>
            <a:r>
              <a:rPr lang="en-US" b="1" dirty="0" err="1">
                <a:solidFill>
                  <a:srgbClr val="FFFF00"/>
                </a:solidFill>
              </a:rPr>
              <a:t>immobiliser</a:t>
            </a:r>
            <a:r>
              <a:rPr lang="en-US" b="1" dirty="0">
                <a:solidFill>
                  <a:srgbClr val="FFFF00"/>
                </a:solidFill>
              </a:rPr>
              <a:t> system unset </a:t>
            </a:r>
            <a:endParaRPr lang="en-US" dirty="0">
              <a:solidFill>
                <a:srgbClr val="FFFF00"/>
              </a:solidFill>
            </a:endParaRPr>
          </a:p>
          <a:p>
            <a:pPr marL="344488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medan</a:t>
            </a:r>
            <a:r>
              <a:rPr lang="en-US" dirty="0"/>
              <a:t> magnet yang </a:t>
            </a:r>
            <a:r>
              <a:rPr lang="en-US" dirty="0" err="1"/>
              <a:t>dihasilkan</a:t>
            </a:r>
            <a:r>
              <a:rPr lang="en-US" dirty="0"/>
              <a:t> di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,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ID </a:t>
            </a:r>
            <a:r>
              <a:rPr lang="en-US" dirty="0" err="1"/>
              <a:t>dicatat</a:t>
            </a:r>
            <a:r>
              <a:rPr lang="en-US" dirty="0"/>
              <a:t> di </a:t>
            </a:r>
            <a:r>
              <a:rPr lang="en-US" dirty="0" err="1"/>
              <a:t>pancaran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terminal CODE </a:t>
            </a:r>
            <a:r>
              <a:rPr lang="en-US" dirty="0" err="1"/>
              <a:t>dari</a:t>
            </a:r>
            <a:r>
              <a:rPr lang="en-US" dirty="0"/>
              <a:t> transponder ECU. 	</a:t>
            </a:r>
            <a:endParaRPr lang="en-US" dirty="0" smtClean="0"/>
          </a:p>
          <a:p>
            <a:pPr marL="344488"/>
            <a:endParaRPr lang="en-US" sz="900" dirty="0"/>
          </a:p>
          <a:p>
            <a:pPr marL="344488" indent="-344488"/>
            <a:r>
              <a:rPr lang="sv-SE" b="1" dirty="0" smtClean="0">
                <a:solidFill>
                  <a:srgbClr val="FFFF00"/>
                </a:solidFill>
              </a:rPr>
              <a:t>3	Mematikan </a:t>
            </a:r>
            <a:r>
              <a:rPr lang="sv-SE" b="1" dirty="0">
                <a:solidFill>
                  <a:srgbClr val="FFFF00"/>
                </a:solidFill>
              </a:rPr>
              <a:t>lampu indikator keamanan </a:t>
            </a:r>
            <a:endParaRPr lang="sv-SE" dirty="0">
              <a:solidFill>
                <a:srgbClr val="FFFF00"/>
              </a:solidFill>
            </a:endParaRPr>
          </a:p>
          <a:p>
            <a:pPr marL="344488"/>
            <a:r>
              <a:rPr lang="en-US" dirty="0" err="1"/>
              <a:t>Bila</a:t>
            </a:r>
            <a:r>
              <a:rPr lang="en-US" dirty="0"/>
              <a:t> transponder key ECU </a:t>
            </a:r>
            <a:r>
              <a:rPr lang="en-US" dirty="0" err="1"/>
              <a:t>membuka</a:t>
            </a:r>
            <a:r>
              <a:rPr lang="en-US" dirty="0"/>
              <a:t> engine </a:t>
            </a:r>
            <a:r>
              <a:rPr lang="en-US" dirty="0" err="1"/>
              <a:t>immobiliser</a:t>
            </a:r>
            <a:r>
              <a:rPr lang="en-US" dirty="0"/>
              <a:t> system,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kedipan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padam</a:t>
            </a:r>
            <a:r>
              <a:rPr lang="en-US" dirty="0"/>
              <a:t>. 	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35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URAIAN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 </a:t>
            </a:r>
            <a:r>
              <a:rPr lang="en-US" b="1" dirty="0"/>
              <a:t>Theft Deterrent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11342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pencurian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yang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paksa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baterei</a:t>
            </a:r>
            <a:r>
              <a:rPr lang="en-US" dirty="0"/>
              <a:t> terminal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disambung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terkunci</a:t>
            </a:r>
            <a:r>
              <a:rPr lang="en-US" dirty="0"/>
              <a:t>. </a:t>
            </a:r>
          </a:p>
          <a:p>
            <a:r>
              <a:rPr lang="sv-SE" dirty="0"/>
              <a:t>Alarm akan membuat klakson berbunyi terputus-putus dan lampu depan, lampu belakang serta lampu interior menyala. </a:t>
            </a:r>
          </a:p>
          <a:p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memberitahukan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anti </a:t>
            </a:r>
            <a:r>
              <a:rPr lang="en-US" dirty="0" err="1"/>
              <a:t>pencurian</a:t>
            </a:r>
            <a:r>
              <a:rPr lang="en-US" dirty="0"/>
              <a:t>. 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PETUNJUK: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 </a:t>
            </a:r>
            <a:r>
              <a:rPr lang="en-US" dirty="0" err="1"/>
              <a:t>Peralatan</a:t>
            </a:r>
            <a:r>
              <a:rPr lang="en-US" dirty="0"/>
              <a:t> alarm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dirty="0" err="1"/>
              <a:t>Sistem</a:t>
            </a:r>
            <a:r>
              <a:rPr lang="en-US" dirty="0"/>
              <a:t> anti </a:t>
            </a:r>
            <a:r>
              <a:rPr lang="en-US" dirty="0" err="1"/>
              <a:t>pencurian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door lock system. </a:t>
            </a:r>
          </a:p>
          <a:p>
            <a:pPr marL="173038" indent="-173038"/>
            <a:r>
              <a:rPr lang="en-US" dirty="0"/>
              <a:t>•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model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starter relay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alarm </a:t>
            </a:r>
            <a:r>
              <a:rPr lang="en-US" dirty="0" err="1"/>
              <a:t>bekerja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distarter</a:t>
            </a:r>
            <a:r>
              <a:rPr lang="en-US" dirty="0"/>
              <a:t>. 	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00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FUNGSI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 Theft Deterrent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777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</a:t>
            </a:r>
            <a:r>
              <a:rPr lang="fi-FI" b="1" dirty="0">
                <a:solidFill>
                  <a:srgbClr val="FF0000"/>
                </a:solidFill>
              </a:rPr>
              <a:t>1. Sistem anti pencurian memiliki 4 tahap. 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nn-NO" b="1" dirty="0">
                <a:solidFill>
                  <a:srgbClr val="FFFF00"/>
                </a:solidFill>
              </a:rPr>
              <a:t>(1) Tahap tidak aktif (disarmed) </a:t>
            </a:r>
            <a:endParaRPr lang="nn-NO" dirty="0">
              <a:solidFill>
                <a:srgbClr val="FFFF00"/>
              </a:solidFill>
            </a:endParaRPr>
          </a:p>
          <a:p>
            <a:pPr marL="342900"/>
            <a:r>
              <a:rPr lang="en-US" dirty="0" err="1"/>
              <a:t>Sistem</a:t>
            </a:r>
            <a:r>
              <a:rPr lang="en-US" dirty="0"/>
              <a:t> anti </a:t>
            </a:r>
            <a:r>
              <a:rPr lang="en-US" dirty="0" err="1"/>
              <a:t>pencurian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pencuri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FFFF00"/>
                </a:solidFill>
              </a:rPr>
              <a:t>(2) </a:t>
            </a:r>
            <a:r>
              <a:rPr lang="en-US" b="1" dirty="0" err="1">
                <a:solidFill>
                  <a:srgbClr val="FFFF00"/>
                </a:solidFill>
              </a:rPr>
              <a:t>Tahap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persiapan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aktif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 marL="342900"/>
            <a:r>
              <a:rPr lang="sv-SE" dirty="0"/>
              <a:t>Waktu jeda menuju ke tahap persiapan aktif. Tidak mendeteksi adanya pencuri. </a:t>
            </a:r>
          </a:p>
          <a:p>
            <a:r>
              <a:rPr lang="en-US" b="1" dirty="0">
                <a:solidFill>
                  <a:srgbClr val="FFFF00"/>
                </a:solidFill>
              </a:rPr>
              <a:t>(3) </a:t>
            </a:r>
            <a:r>
              <a:rPr lang="en-US" b="1" dirty="0" err="1">
                <a:solidFill>
                  <a:srgbClr val="FFFF00"/>
                </a:solidFill>
              </a:rPr>
              <a:t>Tahap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aktif</a:t>
            </a:r>
            <a:r>
              <a:rPr lang="en-US" b="1" dirty="0">
                <a:solidFill>
                  <a:srgbClr val="FFFF00"/>
                </a:solidFill>
              </a:rPr>
              <a:t> (Armed) </a:t>
            </a:r>
            <a:endParaRPr lang="en-US" dirty="0">
              <a:solidFill>
                <a:srgbClr val="FFFF00"/>
              </a:solidFill>
            </a:endParaRPr>
          </a:p>
          <a:p>
            <a:pPr indent="342900"/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anti </a:t>
            </a:r>
            <a:r>
              <a:rPr lang="en-US" dirty="0" err="1"/>
              <a:t>pencurian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FFFF00"/>
                </a:solidFill>
              </a:rPr>
              <a:t>(4) </a:t>
            </a:r>
            <a:r>
              <a:rPr lang="en-US" b="1" dirty="0" err="1">
                <a:solidFill>
                  <a:srgbClr val="FFFF00"/>
                </a:solidFill>
              </a:rPr>
              <a:t>Tahap</a:t>
            </a:r>
            <a:r>
              <a:rPr lang="en-US" b="1" dirty="0">
                <a:solidFill>
                  <a:srgbClr val="FFFF00"/>
                </a:solidFill>
              </a:rPr>
              <a:t> alarm </a:t>
            </a:r>
            <a:endParaRPr lang="en-US" dirty="0">
              <a:solidFill>
                <a:srgbClr val="FFFF00"/>
              </a:solidFill>
            </a:endParaRPr>
          </a:p>
          <a:p>
            <a:pPr marL="342900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pencuri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bersiap</a:t>
            </a:r>
            <a:r>
              <a:rPr lang="en-US" dirty="0"/>
              <a:t> </a:t>
            </a:r>
            <a:r>
              <a:rPr lang="en-US" dirty="0" err="1"/>
              <a:t>membunyikan</a:t>
            </a:r>
            <a:r>
              <a:rPr lang="en-US" dirty="0"/>
              <a:t> alarm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60 </a:t>
            </a:r>
            <a:r>
              <a:rPr lang="en-US" dirty="0" err="1"/>
              <a:t>detik</a:t>
            </a:r>
            <a:r>
              <a:rPr lang="en-US" dirty="0"/>
              <a:t>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68" y="2245563"/>
            <a:ext cx="3870542" cy="43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1237</TotalTime>
  <Words>581</Words>
  <Application>Microsoft Office PowerPoint</Application>
  <PresentationFormat>Custom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Berlin</vt:lpstr>
      <vt:lpstr>Security System</vt:lpstr>
      <vt:lpstr>Security System</vt:lpstr>
      <vt:lpstr>Engine Immobilizer System</vt:lpstr>
      <vt:lpstr>Engine Immobilizer System</vt:lpstr>
      <vt:lpstr>Engine Immobilizer System</vt:lpstr>
      <vt:lpstr>Engine Immobilizer System</vt:lpstr>
      <vt:lpstr>Engine Immobilizer System</vt:lpstr>
      <vt:lpstr>Anti Theft Deterrent System</vt:lpstr>
      <vt:lpstr>Anti Theft Deterrent System</vt:lpstr>
      <vt:lpstr>Anti Theft Deterrent System</vt:lpstr>
      <vt:lpstr>Anti Theft Deterrent System</vt:lpstr>
      <vt:lpstr>Anti Theft Deterrent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34</cp:revision>
  <dcterms:created xsi:type="dcterms:W3CDTF">2014-11-01T07:00:44Z</dcterms:created>
  <dcterms:modified xsi:type="dcterms:W3CDTF">2014-11-05T04:50:04Z</dcterms:modified>
</cp:coreProperties>
</file>