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72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62" d="100"/>
          <a:sy n="62" d="100"/>
        </p:scale>
        <p:origin x="-7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F4B59-192E-4B98-B1DC-393678C753F2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9D0D0-C370-4A06-A74C-BB625BD26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A889-F109-41CD-A7C3-1E5B3F1EEA47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E16-96CB-4125-96B8-8AE54FE470AA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369-BE7A-40A8-B66D-CC18D18E6BC9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3622-34C4-4894-B737-E533C827AF90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966E-CD5E-4F26-B117-7F30C78A36FA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70A9-B1A7-4EBD-961A-A78388F0AEF6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309B-4E50-4608-9D97-F5287885E35D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4F7-D232-4D3C-A26D-742C194ED09E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5A59C92-A30F-4C8D-AAC5-DBFF7267B6D8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BD2B-D71B-4FAF-8EBE-85DA6D966D31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A733-E313-4B9D-A878-0944387CEA4A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672E-9C2C-4211-B25C-CCD7002A3B76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16DC-7CBE-4FFC-9AF6-2299545EBAD4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6815-B085-4CB4-A0A1-387E2FBFAA2B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3EC5-CEA6-4444-B01F-08447FFE71DE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CC22-47EE-4726-84E0-36D967E85EF0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050-36E9-4869-AA5D-3519C78C8B0E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6849-8EFA-4D3C-876D-8D817773252A}" type="datetime1">
              <a:rPr lang="en-US" smtClean="0"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andout%20TT\SIAP\Slide%20Presentasi%20TT\EFI%20(electronic%20fuel%20injection)\23D03I~1.MPG" TargetMode="Externa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Electronic Fuel Injection (EFI)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TTEP Curriculum Workshop</a:t>
            </a:r>
          </a:p>
          <a:p>
            <a:r>
              <a:rPr lang="en-US" dirty="0" smtClean="0"/>
              <a:t>2014</a:t>
            </a:r>
          </a:p>
          <a:p>
            <a:r>
              <a:rPr lang="en-US" dirty="0" err="1" smtClean="0"/>
              <a:t>Kemendikbud</a:t>
            </a:r>
            <a:r>
              <a:rPr lang="en-US" dirty="0" smtClean="0"/>
              <a:t> - Toyota Training Center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673" y="27710"/>
            <a:ext cx="1085617" cy="9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6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 rot="10800000">
            <a:off x="11294716" y="599665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72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Fuel Injection (EFI)</a:t>
            </a:r>
            <a:endParaRPr lang="id-ID" dirty="0"/>
          </a:p>
        </p:txBody>
      </p:sp>
      <p:sp>
        <p:nvSpPr>
          <p:cNvPr id="4" name="AutoShape 41"/>
          <p:cNvSpPr>
            <a:spLocks noChangeArrowheads="1"/>
          </p:cNvSpPr>
          <p:nvPr/>
        </p:nvSpPr>
        <p:spPr bwMode="ltGray">
          <a:xfrm rot="5400000">
            <a:off x="-2071149" y="1885404"/>
            <a:ext cx="4004425" cy="4653215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+mn-lt"/>
            </a:endParaRPr>
          </a:p>
        </p:txBody>
      </p:sp>
      <p:sp>
        <p:nvSpPr>
          <p:cNvPr id="5" name="AutoShape 42"/>
          <p:cNvSpPr>
            <a:spLocks noChangeArrowheads="1"/>
          </p:cNvSpPr>
          <p:nvPr/>
        </p:nvSpPr>
        <p:spPr bwMode="ltGray">
          <a:xfrm rot="5400000" flipH="1">
            <a:off x="-1755459" y="2239646"/>
            <a:ext cx="350933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>
              <a:latin typeface="+mn-lt"/>
            </a:endParaRP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gray">
          <a:xfrm>
            <a:off x="2432957" y="4318241"/>
            <a:ext cx="6103439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/>
              <a:t>2.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bahan</a:t>
            </a:r>
            <a:r>
              <a:rPr lang="en-US" b="1" dirty="0" smtClean="0"/>
              <a:t> </a:t>
            </a:r>
            <a:r>
              <a:rPr lang="en-US" b="1" dirty="0" err="1" smtClean="0"/>
              <a:t>bakar</a:t>
            </a:r>
            <a:endParaRPr lang="en-US" b="1" dirty="0">
              <a:latin typeface="+mn-lt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gray">
          <a:xfrm>
            <a:off x="2375265" y="3612448"/>
            <a:ext cx="616113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id-ID" b="1" dirty="0" smtClean="0">
                <a:latin typeface="+mn-lt"/>
              </a:rPr>
              <a:t>1. </a:t>
            </a:r>
            <a:r>
              <a:rPr lang="en-US" b="1" dirty="0" err="1" smtClean="0">
                <a:latin typeface="+mn-lt"/>
              </a:rPr>
              <a:t>Garis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besar</a:t>
            </a:r>
            <a:r>
              <a:rPr lang="en-US" b="1" dirty="0" smtClean="0">
                <a:latin typeface="+mn-lt"/>
              </a:rPr>
              <a:t> Electronic Fuel Injection (EFI)</a:t>
            </a:r>
            <a:endParaRPr lang="en-US" b="1" dirty="0">
              <a:latin typeface="+mn-lt"/>
            </a:endParaRPr>
          </a:p>
        </p:txBody>
      </p: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1994265" y="3674459"/>
            <a:ext cx="381000" cy="381000"/>
            <a:chOff x="2078" y="1680"/>
            <a:chExt cx="1615" cy="1615"/>
          </a:xfrm>
        </p:grpSpPr>
        <p:sp>
          <p:nvSpPr>
            <p:cNvPr id="12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15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16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17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2036021" y="4404431"/>
            <a:ext cx="381000" cy="381000"/>
            <a:chOff x="2078" y="1680"/>
            <a:chExt cx="1615" cy="1615"/>
          </a:xfrm>
        </p:grpSpPr>
        <p:sp>
          <p:nvSpPr>
            <p:cNvPr id="19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Oval 5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2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3" name="Oval 6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24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57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5"/>
                </a:gs>
                <a:gs pos="89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DESKRIPSI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Fuel Injection (EFI)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3886199" cy="128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dirty="0" err="1">
                <a:cs typeface="Arial" charset="0"/>
              </a:rPr>
              <a:t>Sistem</a:t>
            </a:r>
            <a:r>
              <a:rPr lang="en-US" altLang="en-US" b="1" dirty="0">
                <a:cs typeface="Arial" charset="0"/>
              </a:rPr>
              <a:t> EFI </a:t>
            </a:r>
            <a:r>
              <a:rPr lang="en-US" altLang="en-US" b="1" dirty="0" err="1">
                <a:cs typeface="Arial" charset="0"/>
              </a:rPr>
              <a:t>menggunakan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beragam</a:t>
            </a:r>
            <a:r>
              <a:rPr lang="en-US" altLang="en-US" b="1" dirty="0">
                <a:cs typeface="Arial" charset="0"/>
              </a:rPr>
              <a:t> sensor </a:t>
            </a:r>
            <a:r>
              <a:rPr lang="en-US" altLang="en-US" b="1" dirty="0" err="1">
                <a:cs typeface="Arial" charset="0"/>
              </a:rPr>
              <a:t>untuk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mendeteksi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kondisi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jalan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mesin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dan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kendaraan</a:t>
            </a:r>
            <a:r>
              <a:rPr lang="en-US" altLang="en-US" b="1" dirty="0" smtClean="0">
                <a:cs typeface="Arial" charset="0"/>
              </a:rPr>
              <a:t>.</a:t>
            </a:r>
            <a:endParaRPr lang="en-US" altLang="en-US" b="1" dirty="0">
              <a:cs typeface="Arial" charset="0"/>
            </a:endParaRPr>
          </a:p>
        </p:txBody>
      </p: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56" y="2190749"/>
            <a:ext cx="5996168" cy="428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02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Fuel Injection (EFI)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4994909" cy="87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/>
              <a:t>Ada </a:t>
            </a:r>
            <a:r>
              <a:rPr lang="en-US" altLang="en-US" b="1" dirty="0" err="1"/>
              <a:t>dua</a:t>
            </a:r>
            <a:r>
              <a:rPr lang="en-US" altLang="en-US" b="1" dirty="0"/>
              <a:t> </a:t>
            </a:r>
            <a:r>
              <a:rPr lang="en-US" altLang="en-US" b="1" dirty="0" err="1"/>
              <a:t>tipe</a:t>
            </a:r>
            <a:r>
              <a:rPr lang="en-US" altLang="en-US" b="1" dirty="0"/>
              <a:t> </a:t>
            </a:r>
            <a:r>
              <a:rPr lang="en-US" altLang="en-US" b="1" dirty="0" err="1"/>
              <a:t>sistem</a:t>
            </a:r>
            <a:r>
              <a:rPr lang="en-US" altLang="en-US" b="1" dirty="0"/>
              <a:t> EFI </a:t>
            </a:r>
            <a:r>
              <a:rPr lang="en-US" altLang="en-US" b="1" dirty="0" smtClean="0"/>
              <a:t>yang </a:t>
            </a:r>
            <a:r>
              <a:rPr lang="en-US" altLang="en-US" b="1" dirty="0" err="1" smtClean="0"/>
              <a:t>diklasifikasikan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metode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jumlah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deteksi</a:t>
            </a:r>
            <a:r>
              <a:rPr lang="en-US" altLang="en-US" b="1" dirty="0"/>
              <a:t> intake </a:t>
            </a:r>
            <a:r>
              <a:rPr lang="en-US" altLang="en-US" b="1" dirty="0" err="1"/>
              <a:t>udara</a:t>
            </a:r>
            <a:r>
              <a:rPr lang="en-US" altLang="en-US" b="1" dirty="0"/>
              <a:t>.</a:t>
            </a:r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07" y="2190750"/>
            <a:ext cx="5920701" cy="422667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3" name="Oval 36"/>
          <p:cNvSpPr>
            <a:spLocks noChangeArrowheads="1"/>
          </p:cNvSpPr>
          <p:nvPr/>
        </p:nvSpPr>
        <p:spPr bwMode="gray">
          <a:xfrm>
            <a:off x="533400" y="4012991"/>
            <a:ext cx="769938" cy="7622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5"/>
                </a:solidFill>
              </a:rPr>
              <a:t>1</a:t>
            </a:r>
          </a:p>
        </p:txBody>
      </p:sp>
      <p:pic>
        <p:nvPicPr>
          <p:cNvPr id="14" name="Picture 37" descr="cir_lighteffect0"/>
          <p:cNvPicPr>
            <a:picLocks noChangeAspect="1" noChangeArrowheads="1"/>
          </p:cNvPicPr>
          <p:nvPr/>
        </p:nvPicPr>
        <p:blipFill>
          <a:blip r:embed="rId3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52723" y="4010025"/>
            <a:ext cx="719402" cy="57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36"/>
          <p:cNvSpPr>
            <a:spLocks noChangeArrowheads="1"/>
          </p:cNvSpPr>
          <p:nvPr/>
        </p:nvSpPr>
        <p:spPr bwMode="gray">
          <a:xfrm>
            <a:off x="552723" y="4955086"/>
            <a:ext cx="769938" cy="7622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accent5"/>
                </a:solidFill>
              </a:rPr>
              <a:t>2</a:t>
            </a:r>
            <a:endParaRPr lang="en-US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0616" y="4005505"/>
            <a:ext cx="38861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accent5"/>
                </a:solidFill>
              </a:rPr>
              <a:t>L-EFI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smtClean="0"/>
              <a:t>(</a:t>
            </a:r>
            <a:r>
              <a:rPr lang="en-US" altLang="en-US" b="1" dirty="0" err="1" smtClean="0"/>
              <a:t>Tipe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Kontrol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Aliran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Udara</a:t>
            </a:r>
            <a:r>
              <a:rPr lang="en-US" altLang="en-US" b="1" dirty="0" smtClean="0"/>
              <a:t>)</a:t>
            </a:r>
            <a:endParaRPr lang="en-US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22661" y="4957959"/>
            <a:ext cx="38861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5"/>
                </a:solidFill>
              </a:rPr>
              <a:t>D</a:t>
            </a:r>
            <a:r>
              <a:rPr lang="en-US" altLang="en-US" b="1" dirty="0" smtClean="0">
                <a:solidFill>
                  <a:schemeClr val="accent5"/>
                </a:solidFill>
              </a:rPr>
              <a:t>-EFI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smtClean="0"/>
              <a:t>(</a:t>
            </a:r>
            <a:r>
              <a:rPr lang="en-US" altLang="en-US" b="1" dirty="0" err="1" smtClean="0"/>
              <a:t>Tipe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Kontrol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Tekanan</a:t>
            </a:r>
            <a:r>
              <a:rPr lang="en-US" altLang="en-US" b="1" dirty="0" smtClean="0"/>
              <a:t> Manifold)</a:t>
            </a:r>
            <a:endParaRPr lang="en-US" alt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8" name="Rounded Rectangle 17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5"/>
                </a:gs>
                <a:gs pos="89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TIPE EFI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90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5" name="Picture 1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583" y="2139044"/>
            <a:ext cx="4302125" cy="45720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RY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4703762"/>
            <a:ext cx="2011361" cy="200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LB_circl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0" y="2197100"/>
            <a:ext cx="2057784" cy="201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938462"/>
            <a:ext cx="5175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YG_circl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197100"/>
            <a:ext cx="2011362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gray">
          <a:xfrm>
            <a:off x="1081690" y="2772760"/>
            <a:ext cx="17208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sv-SE" altLang="en-US" sz="1400" b="1" dirty="0">
                <a:solidFill>
                  <a:schemeClr val="bg2"/>
                </a:solidFill>
              </a:rPr>
              <a:t>Bahan bakar diambil pompa bahan bakar </a:t>
            </a:r>
            <a:endParaRPr lang="en-US" altLang="en-US" sz="1400" b="1" dirty="0">
              <a:solidFill>
                <a:schemeClr val="bg2"/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gray">
          <a:xfrm>
            <a:off x="3727450" y="2870200"/>
            <a:ext cx="14874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bg2"/>
                </a:solidFill>
              </a:rPr>
              <a:t>Saringan Bahan Bakar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gray">
          <a:xfrm>
            <a:off x="3732213" y="5252817"/>
            <a:ext cx="1477962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 dirty="0" err="1" smtClean="0">
                <a:solidFill>
                  <a:schemeClr val="bg2"/>
                </a:solidFill>
              </a:rPr>
              <a:t>Disemprotkan</a:t>
            </a:r>
            <a:r>
              <a:rPr lang="en-US" altLang="en-US" sz="1400" b="1" dirty="0" smtClean="0">
                <a:solidFill>
                  <a:schemeClr val="bg2"/>
                </a:solidFill>
              </a:rPr>
              <a:t> </a:t>
            </a:r>
            <a:r>
              <a:rPr lang="en-US" altLang="en-US" sz="1400" b="1" dirty="0" err="1" smtClean="0">
                <a:solidFill>
                  <a:schemeClr val="bg2"/>
                </a:solidFill>
              </a:rPr>
              <a:t>dengan</a:t>
            </a:r>
            <a:r>
              <a:rPr lang="en-US" altLang="en-US" sz="1400" b="1" dirty="0" smtClean="0">
                <a:solidFill>
                  <a:schemeClr val="bg2"/>
                </a:solidFill>
              </a:rPr>
              <a:t> </a:t>
            </a:r>
            <a:r>
              <a:rPr lang="en-US" altLang="en-US" sz="1400" b="1" dirty="0" err="1">
                <a:solidFill>
                  <a:schemeClr val="bg2"/>
                </a:solidFill>
              </a:rPr>
              <a:t>tekanan</a:t>
            </a:r>
            <a:r>
              <a:rPr lang="en-US" altLang="en-US" sz="1400" b="1" dirty="0">
                <a:solidFill>
                  <a:schemeClr val="bg2"/>
                </a:solidFill>
              </a:rPr>
              <a:t> </a:t>
            </a:r>
            <a:r>
              <a:rPr lang="en-US" altLang="en-US" sz="1400" b="1" dirty="0" err="1">
                <a:solidFill>
                  <a:schemeClr val="bg2"/>
                </a:solidFill>
              </a:rPr>
              <a:t>oleh</a:t>
            </a:r>
            <a:r>
              <a:rPr lang="en-US" altLang="en-US" sz="1400" b="1" dirty="0">
                <a:solidFill>
                  <a:schemeClr val="bg2"/>
                </a:solidFill>
              </a:rPr>
              <a:t> </a:t>
            </a:r>
            <a:r>
              <a:rPr lang="en-US" altLang="en-US" sz="1400" b="1" dirty="0" err="1">
                <a:solidFill>
                  <a:schemeClr val="bg2"/>
                </a:solidFill>
              </a:rPr>
              <a:t>injektor</a:t>
            </a:r>
            <a:endParaRPr lang="en-US" altLang="en-US" sz="1400" b="1" dirty="0">
              <a:solidFill>
                <a:schemeClr val="bg2"/>
              </a:solidFill>
            </a:endParaRPr>
          </a:p>
        </p:txBody>
      </p:sp>
      <p:pic>
        <p:nvPicPr>
          <p:cNvPr id="24" name="Picture 6" descr="O_chevron001"/>
          <p:cNvPicPr>
            <a:picLocks noChangeAspect="1" noChangeArrowheads="1"/>
          </p:cNvPicPr>
          <p:nvPr/>
        </p:nvPicPr>
        <p:blipFill>
          <a:blip r:embed="rId7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4170362"/>
            <a:ext cx="5826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47" y="2143608"/>
            <a:ext cx="5541061" cy="42904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76251" y="2647950"/>
            <a:ext cx="3886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dirty="0" err="1">
                <a:cs typeface="Arial" charset="0"/>
              </a:rPr>
              <a:t>Pompa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bahan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bakar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diinstal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dan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diintegrasikan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dengan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saringan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bahan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bakar</a:t>
            </a:r>
            <a:r>
              <a:rPr lang="en-US" altLang="en-US" b="1" dirty="0">
                <a:cs typeface="Arial" charset="0"/>
              </a:rPr>
              <a:t>, regulator </a:t>
            </a:r>
            <a:r>
              <a:rPr lang="en-US" altLang="en-US" b="1" dirty="0" err="1">
                <a:cs typeface="Arial" charset="0"/>
              </a:rPr>
              <a:t>tekanan</a:t>
            </a:r>
            <a:r>
              <a:rPr lang="en-US" altLang="en-US" b="1" dirty="0">
                <a:cs typeface="Arial" charset="0"/>
              </a:rPr>
              <a:t>, fuel sender gauge, </a:t>
            </a:r>
            <a:r>
              <a:rPr lang="en-US" altLang="en-US" b="1" dirty="0" err="1">
                <a:cs typeface="Arial" charset="0"/>
              </a:rPr>
              <a:t>dll</a:t>
            </a:r>
            <a:endParaRPr lang="en-US" altLang="en-US" b="1" dirty="0">
              <a:cs typeface="Arial" charset="0"/>
            </a:endParaRPr>
          </a:p>
        </p:txBody>
      </p:sp>
      <p:sp>
        <p:nvSpPr>
          <p:cNvPr id="3" name="Up Arrow Callout 2"/>
          <p:cNvSpPr/>
          <p:nvPr/>
        </p:nvSpPr>
        <p:spPr>
          <a:xfrm rot="5400000">
            <a:off x="4399807" y="3892145"/>
            <a:ext cx="1556644" cy="2243036"/>
          </a:xfrm>
          <a:prstGeom prst="upArrow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-1" y="2150994"/>
            <a:ext cx="3558209" cy="500041"/>
            <a:chOff x="228599" y="2547959"/>
            <a:chExt cx="3558209" cy="500041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28599" y="2549222"/>
              <a:ext cx="3558209" cy="498778"/>
            </a:xfrm>
            <a:prstGeom prst="roundRect">
              <a:avLst/>
            </a:prstGeom>
            <a:gradFill>
              <a:gsLst>
                <a:gs pos="0">
                  <a:schemeClr val="accent5"/>
                </a:gs>
                <a:gs pos="89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POMPA BAHAN BAKAR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31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6251" y="2647950"/>
            <a:ext cx="3886199" cy="17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cs typeface="Arial" charset="0"/>
              </a:rPr>
              <a:t>Injektor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menginjeksi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bahan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bakar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ke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dalam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silinder</a:t>
            </a:r>
            <a:r>
              <a:rPr lang="en-US" altLang="en-US" b="1" dirty="0">
                <a:cs typeface="Arial" charset="0"/>
              </a:rPr>
              <a:t> port intake </a:t>
            </a:r>
            <a:r>
              <a:rPr lang="en-US" altLang="en-US" b="1" dirty="0" err="1">
                <a:cs typeface="Arial" charset="0"/>
              </a:rPr>
              <a:t>sesuai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dengan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sinyal</a:t>
            </a:r>
            <a:r>
              <a:rPr lang="en-US" altLang="en-US" b="1" dirty="0">
                <a:cs typeface="Arial" charset="0"/>
              </a:rPr>
              <a:t> </a:t>
            </a:r>
            <a:r>
              <a:rPr lang="en-US" altLang="en-US" b="1" dirty="0" err="1">
                <a:cs typeface="Arial" charset="0"/>
              </a:rPr>
              <a:t>dari</a:t>
            </a:r>
            <a:r>
              <a:rPr lang="en-US" altLang="en-US" b="1" dirty="0">
                <a:cs typeface="Arial" charset="0"/>
              </a:rPr>
              <a:t> ECU </a:t>
            </a:r>
            <a:r>
              <a:rPr lang="en-US" altLang="en-US" b="1" dirty="0" err="1">
                <a:cs typeface="Arial" charset="0"/>
              </a:rPr>
              <a:t>mesin</a:t>
            </a:r>
            <a:r>
              <a:rPr lang="en-US" altLang="en-US" b="1" dirty="0">
                <a:cs typeface="Arial" charset="0"/>
              </a:rPr>
              <a:t>.</a:t>
            </a:r>
          </a:p>
        </p:txBody>
      </p:sp>
      <p:pic>
        <p:nvPicPr>
          <p:cNvPr id="8" name="23D03I~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91" y="2143608"/>
            <a:ext cx="6531117" cy="4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1" y="2150994"/>
            <a:ext cx="3558209" cy="500041"/>
            <a:chOff x="228599" y="2547959"/>
            <a:chExt cx="3558209" cy="500041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28599" y="2549222"/>
              <a:ext cx="3558209" cy="498778"/>
            </a:xfrm>
            <a:prstGeom prst="roundRect">
              <a:avLst/>
            </a:prstGeom>
            <a:gradFill>
              <a:gsLst>
                <a:gs pos="0">
                  <a:schemeClr val="accent5"/>
                </a:gs>
                <a:gs pos="89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INJEKTOR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049445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9328" y="4949349"/>
            <a:ext cx="1906588" cy="1287462"/>
            <a:chOff x="471" y="272"/>
            <a:chExt cx="1161" cy="1539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gray">
            <a:xfrm>
              <a:off x="471" y="1437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rgbClr val="5BBE4E">
                    <a:gamma/>
                    <a:shade val="46275"/>
                    <a:invGamma/>
                  </a:srgbClr>
                </a:gs>
                <a:gs pos="50000">
                  <a:srgbClr val="5BBE4E">
                    <a:alpha val="50000"/>
                  </a:srgbClr>
                </a:gs>
                <a:gs pos="100000">
                  <a:srgbClr val="5BBE4E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59328" y="3598545"/>
            <a:ext cx="1906588" cy="1323975"/>
            <a:chOff x="471" y="272"/>
            <a:chExt cx="1161" cy="1539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rgbClr val="8F038F">
                    <a:gamma/>
                    <a:shade val="46275"/>
                    <a:invGamma/>
                  </a:srgbClr>
                </a:gs>
                <a:gs pos="50000">
                  <a:srgbClr val="8F038F">
                    <a:alpha val="50000"/>
                  </a:srgbClr>
                </a:gs>
                <a:gs pos="100000">
                  <a:srgbClr val="8F038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sp>
        <p:nvSpPr>
          <p:cNvPr id="15" name="AutoShape 12"/>
          <p:cNvSpPr>
            <a:spLocks noChangeArrowheads="1"/>
          </p:cNvSpPr>
          <p:nvPr/>
        </p:nvSpPr>
        <p:spPr bwMode="ltGray">
          <a:xfrm>
            <a:off x="2059565" y="3690938"/>
            <a:ext cx="3944419" cy="1176399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8F038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white">
          <a:xfrm>
            <a:off x="241878" y="4055745"/>
            <a:ext cx="17668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800" b="1" kern="0" dirty="0" err="1">
                <a:solidFill>
                  <a:srgbClr val="FFFFFF"/>
                </a:solidFill>
                <a:latin typeface="Arial" pitchFamily="34" charset="0"/>
              </a:rPr>
              <a:t>Saringan</a:t>
            </a:r>
            <a:r>
              <a:rPr lang="en-US" sz="1800" b="1" kern="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800" b="1" kern="0" dirty="0" err="1">
                <a:solidFill>
                  <a:srgbClr val="FFFFFF"/>
                </a:solidFill>
                <a:latin typeface="Arial" pitchFamily="34" charset="0"/>
              </a:rPr>
              <a:t>Bahan</a:t>
            </a:r>
            <a:r>
              <a:rPr lang="en-US" sz="1800" b="1" kern="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800" b="1" kern="0" dirty="0" err="1">
                <a:solidFill>
                  <a:srgbClr val="FFFFFF"/>
                </a:solidFill>
                <a:latin typeface="Arial" pitchFamily="34" charset="0"/>
              </a:rPr>
              <a:t>bakar</a:t>
            </a:r>
            <a:endParaRPr lang="en-US" sz="1800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2458027" y="3695632"/>
            <a:ext cx="34251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M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enyingkirkan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debu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dan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kotoran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 lain yang 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dikompresi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dalam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pompa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white">
          <a:xfrm>
            <a:off x="241878" y="5312886"/>
            <a:ext cx="17668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800" b="1" kern="0" dirty="0" err="1">
                <a:solidFill>
                  <a:srgbClr val="FFFFFF"/>
                </a:solidFill>
                <a:latin typeface="Arial" pitchFamily="34" charset="0"/>
              </a:rPr>
              <a:t>Saringan</a:t>
            </a:r>
            <a:r>
              <a:rPr lang="en-US" sz="1800" b="1" kern="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800" b="1" kern="0" dirty="0" err="1">
                <a:solidFill>
                  <a:srgbClr val="FFFFFF"/>
                </a:solidFill>
                <a:latin typeface="Arial" pitchFamily="34" charset="0"/>
              </a:rPr>
              <a:t>pompa</a:t>
            </a:r>
            <a:r>
              <a:rPr lang="en-US" sz="1800" b="1" kern="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800" b="1" kern="0" dirty="0" err="1">
                <a:solidFill>
                  <a:srgbClr val="FFFFFF"/>
                </a:solidFill>
                <a:latin typeface="Arial" pitchFamily="34" charset="0"/>
              </a:rPr>
              <a:t>bahan</a:t>
            </a:r>
            <a:r>
              <a:rPr lang="en-US" sz="1800" b="1" kern="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800" b="1" kern="0" dirty="0" err="1">
                <a:solidFill>
                  <a:srgbClr val="FFFFFF"/>
                </a:solidFill>
                <a:latin typeface="Arial" pitchFamily="34" charset="0"/>
              </a:rPr>
              <a:t>bakar</a:t>
            </a:r>
            <a:endParaRPr lang="en-US" sz="1800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gray">
          <a:xfrm>
            <a:off x="2059565" y="5024755"/>
            <a:ext cx="3944419" cy="121205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5BBE4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gray">
          <a:xfrm>
            <a:off x="2443740" y="5029585"/>
            <a:ext cx="34394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Menyingkirkan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debu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dan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kotoran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 lain 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sebelum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memasuki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pompa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bahan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Arial" pitchFamily="34" charset="0"/>
              </a:rPr>
              <a:t>bakar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gray">
          <a:xfrm>
            <a:off x="2070678" y="4114830"/>
            <a:ext cx="466725" cy="328613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2070678" y="5464889"/>
            <a:ext cx="465137" cy="331787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16021"/>
            <a:ext cx="5554207" cy="44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-1" y="2150994"/>
            <a:ext cx="4031775" cy="1347579"/>
            <a:chOff x="228599" y="2547959"/>
            <a:chExt cx="4031775" cy="1347579"/>
          </a:xfrm>
        </p:grpSpPr>
        <p:sp>
          <p:nvSpPr>
            <p:cNvPr id="24" name="Rounded Rectangle 2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8599" y="2549221"/>
              <a:ext cx="4031775" cy="1346317"/>
            </a:xfrm>
            <a:prstGeom prst="roundRect">
              <a:avLst/>
            </a:prstGeom>
            <a:gradFill>
              <a:gsLst>
                <a:gs pos="0">
                  <a:schemeClr val="accent5"/>
                </a:gs>
                <a:gs pos="89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SARINGAN BAHAN BAKAR/</a:t>
              </a:r>
            </a:p>
            <a:p>
              <a:r>
                <a:rPr lang="en-US" sz="2400" b="1" dirty="0" smtClean="0">
                  <a:latin typeface="+mj-lt"/>
                  <a:cs typeface="Calibri" pitchFamily="34" charset="0"/>
                </a:rPr>
                <a:t>SARINGAN POMPA BAHAN BAKAR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03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469</TotalTime>
  <Words>286</Words>
  <Application>Microsoft Office PowerPoint</Application>
  <PresentationFormat>Custom</PresentationFormat>
  <Paragraphs>61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Berlin</vt:lpstr>
      <vt:lpstr>Electronic Fuel Injection (EFI)</vt:lpstr>
      <vt:lpstr>Electronic Fuel Injection (EFI)</vt:lpstr>
      <vt:lpstr>Electronic Fuel Injection (EFI)</vt:lpstr>
      <vt:lpstr>Electronic Fuel Injection (EFI)</vt:lpstr>
      <vt:lpstr>Sistem Bahan Bakar</vt:lpstr>
      <vt:lpstr>Sistem Bahan Bakar</vt:lpstr>
      <vt:lpstr>Sistem Bahan Bakar</vt:lpstr>
      <vt:lpstr>Sistem Bahan Bakar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 Munthe</dc:creator>
  <cp:lastModifiedBy>Tabita Nurlestari</cp:lastModifiedBy>
  <cp:revision>15</cp:revision>
  <dcterms:created xsi:type="dcterms:W3CDTF">2014-11-01T07:00:44Z</dcterms:created>
  <dcterms:modified xsi:type="dcterms:W3CDTF">2014-11-02T14:50:53Z</dcterms:modified>
</cp:coreProperties>
</file>